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28" roundtripDataSignature="AMtx7mgsNfDcTO5+EYBXssrIYJ6lAd2cB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25A082-9584-B16B-D359-3CE95760F027}" name="BernausLopez, Irene (FAOCL)" initials="IB" userId="S::Irene.BernausLopez@fao.org::2a51798e-cf22-41af-9f79-d18a3b065a4a" providerId="AD"/>
  <p188:author id="{4D03B2A8-6A07-4DF1-806F-591F9FE87BD1}" name="ReyBrina, JuanCarlos (FAORLC)" initials="RJ" userId="S::juan.reybrina@fao.org::86d4f98d-fcbd-49fc-878f-f4cbc39fe5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126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customschemas.google.com/relationships/presentationmetadata" Target="meta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toloneHojas, Constanza (FAOCL)" userId="S::constanza.bertolonehojas@fao.org::2b34a3da-9394-4c42-92be-3c122d8ff652" providerId="AD" clId="Web-{DC45E811-B8C2-13CE-1D6F-1F28B8EC8C3E}"/>
    <pc:docChg chg="modSld">
      <pc:chgData name="BertoloneHojas, Constanza (FAOCL)" userId="S::constanza.bertolonehojas@fao.org::2b34a3da-9394-4c42-92be-3c122d8ff652" providerId="AD" clId="Web-{DC45E811-B8C2-13CE-1D6F-1F28B8EC8C3E}" dt="2026-06-11T21:56:43.710" v="53" actId="14100"/>
      <pc:docMkLst>
        <pc:docMk/>
      </pc:docMkLst>
      <pc:sldChg chg="modSp">
        <pc:chgData name="BertoloneHojas, Constanza (FAOCL)" userId="S::constanza.bertolonehojas@fao.org::2b34a3da-9394-4c42-92be-3c122d8ff652" providerId="AD" clId="Web-{DC45E811-B8C2-13CE-1D6F-1F28B8EC8C3E}" dt="2026-06-11T20:06:30.426" v="15"/>
        <pc:sldMkLst>
          <pc:docMk/>
          <pc:sldMk cId="0" sldId="256"/>
        </pc:sldMkLst>
        <pc:picChg chg="mod">
          <ac:chgData name="BertoloneHojas, Constanza (FAOCL)" userId="S::constanza.bertolonehojas@fao.org::2b34a3da-9394-4c42-92be-3c122d8ff652" providerId="AD" clId="Web-{DC45E811-B8C2-13CE-1D6F-1F28B8EC8C3E}" dt="2026-06-11T20:06:30.426" v="15"/>
          <ac:picMkLst>
            <pc:docMk/>
            <pc:sldMk cId="0" sldId="256"/>
            <ac:picMk id="59" creationId="{00000000-0000-0000-0000-000000000000}"/>
          </ac:picMkLst>
        </pc:picChg>
      </pc:sldChg>
      <pc:sldChg chg="delSp modSp modCm">
        <pc:chgData name="BertoloneHojas, Constanza (FAOCL)" userId="S::constanza.bertolonehojas@fao.org::2b34a3da-9394-4c42-92be-3c122d8ff652" providerId="AD" clId="Web-{DC45E811-B8C2-13CE-1D6F-1F28B8EC8C3E}" dt="2026-06-11T21:56:43.710" v="53" actId="14100"/>
        <pc:sldMkLst>
          <pc:docMk/>
          <pc:sldMk cId="0" sldId="257"/>
        </pc:sldMkLst>
        <pc:spChg chg="mod">
          <ac:chgData name="BertoloneHojas, Constanza (FAOCL)" userId="S::constanza.bertolonehojas@fao.org::2b34a3da-9394-4c42-92be-3c122d8ff652" providerId="AD" clId="Web-{DC45E811-B8C2-13CE-1D6F-1F28B8EC8C3E}" dt="2026-06-11T21:56:43.710" v="53" actId="14100"/>
          <ac:spMkLst>
            <pc:docMk/>
            <pc:sldMk cId="0" sldId="257"/>
            <ac:spMk id="65" creationId="{00000000-0000-0000-0000-000000000000}"/>
          </ac:spMkLst>
        </pc:spChg>
        <pc:spChg chg="mod">
          <ac:chgData name="BertoloneHojas, Constanza (FAOCL)" userId="S::constanza.bertolonehojas@fao.org::2b34a3da-9394-4c42-92be-3c122d8ff652" providerId="AD" clId="Web-{DC45E811-B8C2-13CE-1D6F-1F28B8EC8C3E}" dt="2026-06-11T20:08:50.834" v="35" actId="1076"/>
          <ac:spMkLst>
            <pc:docMk/>
            <pc:sldMk cId="0" sldId="257"/>
            <ac:spMk id="66" creationId="{00000000-0000-0000-0000-000000000000}"/>
          </ac:spMkLst>
        </pc:spChg>
        <pc:picChg chg="mod">
          <ac:chgData name="BertoloneHojas, Constanza (FAOCL)" userId="S::constanza.bertolonehojas@fao.org::2b34a3da-9394-4c42-92be-3c122d8ff652" providerId="AD" clId="Web-{DC45E811-B8C2-13CE-1D6F-1F28B8EC8C3E}" dt="2026-06-11T20:06:13.206" v="14" actId="1076"/>
          <ac:picMkLst>
            <pc:docMk/>
            <pc:sldMk cId="0" sldId="257"/>
            <ac:picMk id="68" creationId="{00000000-0000-0000-0000-000000000000}"/>
          </ac:picMkLst>
        </pc:picChg>
        <pc:cxnChg chg="mod">
          <ac:chgData name="BertoloneHojas, Constanza (FAOCL)" userId="S::constanza.bertolonehojas@fao.org::2b34a3da-9394-4c42-92be-3c122d8ff652" providerId="AD" clId="Web-{DC45E811-B8C2-13CE-1D6F-1F28B8EC8C3E}" dt="2026-06-11T20:08:48.443" v="33" actId="1076"/>
          <ac:cxnSpMkLst>
            <pc:docMk/>
            <pc:sldMk cId="0" sldId="257"/>
            <ac:cxnSpMk id="69" creationId="{00000000-0000-0000-0000-000000000000}"/>
          </ac:cxnSpMkLst>
        </pc:cxnChg>
        <pc:cxnChg chg="mod">
          <ac:chgData name="BertoloneHojas, Constanza (FAOCL)" userId="S::constanza.bertolonehojas@fao.org::2b34a3da-9394-4c42-92be-3c122d8ff652" providerId="AD" clId="Web-{DC45E811-B8C2-13CE-1D6F-1F28B8EC8C3E}" dt="2026-06-11T20:08:48.459" v="34" actId="1076"/>
          <ac:cxnSpMkLst>
            <pc:docMk/>
            <pc:sldMk cId="0" sldId="257"/>
            <ac:cxnSpMk id="70" creationId="{00000000-0000-0000-0000-000000000000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toloneHojas, Constanza (FAOCL)" userId="S::constanza.bertolonehojas@fao.org::2b34a3da-9394-4c42-92be-3c122d8ff652" providerId="AD" clId="Web-{DC45E811-B8C2-13CE-1D6F-1F28B8EC8C3E}" dt="2026-06-11T21:56:41.303" v="51" actId="20577"/>
              <pc2:cmMkLst xmlns:pc2="http://schemas.microsoft.com/office/powerpoint/2019/9/main/command">
                <pc:docMk/>
                <pc:sldMk cId="0" sldId="257"/>
                <pc2:cmMk id="{755D62FE-9FC7-4ED4-BACB-3A6E9AF66E20}"/>
              </pc2:cmMkLst>
            </pc226:cmChg>
          </p:ext>
        </pc:extLst>
      </pc:sldChg>
      <pc:sldChg chg="addSp delSp modSp">
        <pc:chgData name="BertoloneHojas, Constanza (FAOCL)" userId="S::constanza.bertolonehojas@fao.org::2b34a3da-9394-4c42-92be-3c122d8ff652" providerId="AD" clId="Web-{DC45E811-B8C2-13CE-1D6F-1F28B8EC8C3E}" dt="2026-06-11T20:05:04.671" v="9"/>
        <pc:sldMkLst>
          <pc:docMk/>
          <pc:sldMk cId="0" sldId="258"/>
        </pc:sldMkLst>
        <pc:spChg chg="mod">
          <ac:chgData name="BertoloneHojas, Constanza (FAOCL)" userId="S::constanza.bertolonehojas@fao.org::2b34a3da-9394-4c42-92be-3c122d8ff652" providerId="AD" clId="Web-{DC45E811-B8C2-13CE-1D6F-1F28B8EC8C3E}" dt="2026-06-11T20:04:28.981" v="5"/>
          <ac:spMkLst>
            <pc:docMk/>
            <pc:sldMk cId="0" sldId="258"/>
            <ac:spMk id="79" creationId="{00000000-0000-0000-0000-000000000000}"/>
          </ac:spMkLst>
        </pc:spChg>
        <pc:spChg chg="mod">
          <ac:chgData name="BertoloneHojas, Constanza (FAOCL)" userId="S::constanza.bertolonehojas@fao.org::2b34a3da-9394-4c42-92be-3c122d8ff652" providerId="AD" clId="Web-{DC45E811-B8C2-13CE-1D6F-1F28B8EC8C3E}" dt="2026-06-11T20:04:34.966" v="6"/>
          <ac:spMkLst>
            <pc:docMk/>
            <pc:sldMk cId="0" sldId="258"/>
            <ac:spMk id="81" creationId="{00000000-0000-0000-0000-000000000000}"/>
          </ac:spMkLst>
        </pc:spChg>
        <pc:spChg chg="mod">
          <ac:chgData name="BertoloneHojas, Constanza (FAOCL)" userId="S::constanza.bertolonehojas@fao.org::2b34a3da-9394-4c42-92be-3c122d8ff652" providerId="AD" clId="Web-{DC45E811-B8C2-13CE-1D6F-1F28B8EC8C3E}" dt="2026-06-11T20:04:40.403" v="7"/>
          <ac:spMkLst>
            <pc:docMk/>
            <pc:sldMk cId="0" sldId="258"/>
            <ac:spMk id="82" creationId="{00000000-0000-0000-0000-000000000000}"/>
          </ac:spMkLst>
        </pc:spChg>
        <pc:picChg chg="mod">
          <ac:chgData name="BertoloneHojas, Constanza (FAOCL)" userId="S::constanza.bertolonehojas@fao.org::2b34a3da-9394-4c42-92be-3c122d8ff652" providerId="AD" clId="Web-{DC45E811-B8C2-13CE-1D6F-1F28B8EC8C3E}" dt="2026-06-11T20:05:04.671" v="9"/>
          <ac:picMkLst>
            <pc:docMk/>
            <pc:sldMk cId="0" sldId="258"/>
            <ac:picMk id="77" creationId="{00000000-0000-0000-0000-000000000000}"/>
          </ac:picMkLst>
        </pc:picChg>
        <pc:picChg chg="mod">
          <ac:chgData name="BertoloneHojas, Constanza (FAOCL)" userId="S::constanza.bertolonehojas@fao.org::2b34a3da-9394-4c42-92be-3c122d8ff652" providerId="AD" clId="Web-{DC45E811-B8C2-13CE-1D6F-1F28B8EC8C3E}" dt="2026-06-11T20:03:20.806" v="0"/>
          <ac:picMkLst>
            <pc:docMk/>
            <pc:sldMk cId="0" sldId="258"/>
            <ac:picMk id="83" creationId="{00000000-0000-0000-0000-000000000000}"/>
          </ac:picMkLst>
        </pc:picChg>
      </pc:sldChg>
      <pc:sldChg chg="modSp">
        <pc:chgData name="BertoloneHojas, Constanza (FAOCL)" userId="S::constanza.bertolonehojas@fao.org::2b34a3da-9394-4c42-92be-3c122d8ff652" providerId="AD" clId="Web-{DC45E811-B8C2-13CE-1D6F-1F28B8EC8C3E}" dt="2026-06-11T20:05:30.766" v="11" actId="20577"/>
        <pc:sldMkLst>
          <pc:docMk/>
          <pc:sldMk cId="0" sldId="259"/>
        </pc:sldMkLst>
        <pc:spChg chg="mod">
          <ac:chgData name="BertoloneHojas, Constanza (FAOCL)" userId="S::constanza.bertolonehojas@fao.org::2b34a3da-9394-4c42-92be-3c122d8ff652" providerId="AD" clId="Web-{DC45E811-B8C2-13CE-1D6F-1F28B8EC8C3E}" dt="2026-06-11T20:05:23.969" v="10" actId="1076"/>
          <ac:spMkLst>
            <pc:docMk/>
            <pc:sldMk cId="0" sldId="259"/>
            <ac:spMk id="91" creationId="{00000000-0000-0000-0000-000000000000}"/>
          </ac:spMkLst>
        </pc:spChg>
        <pc:spChg chg="mod">
          <ac:chgData name="BertoloneHojas, Constanza (FAOCL)" userId="S::constanza.bertolonehojas@fao.org::2b34a3da-9394-4c42-92be-3c122d8ff652" providerId="AD" clId="Web-{DC45E811-B8C2-13CE-1D6F-1F28B8EC8C3E}" dt="2026-06-11T20:05:30.766" v="11" actId="20577"/>
          <ac:spMkLst>
            <pc:docMk/>
            <pc:sldMk cId="0" sldId="259"/>
            <ac:spMk id="97" creationId="{00000000-0000-0000-0000-000000000000}"/>
          </ac:spMkLst>
        </pc:spChg>
      </pc:sldChg>
      <pc:sldChg chg="delSp modSp modCm">
        <pc:chgData name="BertoloneHojas, Constanza (FAOCL)" userId="S::constanza.bertolonehojas@fao.org::2b34a3da-9394-4c42-92be-3c122d8ff652" providerId="AD" clId="Web-{DC45E811-B8C2-13CE-1D6F-1F28B8EC8C3E}" dt="2026-06-11T20:07:30.480" v="25" actId="1076"/>
        <pc:sldMkLst>
          <pc:docMk/>
          <pc:sldMk cId="0" sldId="260"/>
        </pc:sldMkLst>
        <pc:spChg chg="mod">
          <ac:chgData name="BertoloneHojas, Constanza (FAOCL)" userId="S::constanza.bertolonehojas@fao.org::2b34a3da-9394-4c42-92be-3c122d8ff652" providerId="AD" clId="Web-{DC45E811-B8C2-13CE-1D6F-1F28B8EC8C3E}" dt="2026-06-11T20:07:30.480" v="25" actId="1076"/>
          <ac:spMkLst>
            <pc:docMk/>
            <pc:sldMk cId="0" sldId="260"/>
            <ac:spMk id="10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toloneHojas, Constanza (FAOCL)" userId="S::constanza.bertolonehojas@fao.org::2b34a3da-9394-4c42-92be-3c122d8ff652" providerId="AD" clId="Web-{DC45E811-B8C2-13CE-1D6F-1F28B8EC8C3E}" dt="2026-06-11T20:07:22.448" v="23" actId="20577"/>
              <pc2:cmMkLst xmlns:pc2="http://schemas.microsoft.com/office/powerpoint/2019/9/main/command">
                <pc:docMk/>
                <pc:sldMk cId="0" sldId="260"/>
                <pc2:cmMk id="{E3306D1D-AB1A-4561-AA6C-DE2C9C2D6065}"/>
              </pc2:cmMkLst>
            </pc226:cmChg>
          </p:ext>
        </pc:extLst>
      </pc:sldChg>
    </pc:docChg>
  </pc:docChgLst>
  <pc:docChgLst>
    <pc:chgData name="ReyBrina, JuanCarlos (FAORLC)" userId="S::juan.reybrina@fao.org::86d4f98d-fcbd-49fc-878f-f4cbc39fe5f9" providerId="AD" clId="Web-{5B4A149F-8E44-BF1A-2414-449B6A7A0A60}"/>
    <pc:docChg chg="modSld">
      <pc:chgData name="ReyBrina, JuanCarlos (FAORLC)" userId="S::juan.reybrina@fao.org::86d4f98d-fcbd-49fc-878f-f4cbc39fe5f9" providerId="AD" clId="Web-{5B4A149F-8E44-BF1A-2414-449B6A7A0A60}" dt="2026-06-12T13:14:33.967" v="34" actId="1076"/>
      <pc:docMkLst>
        <pc:docMk/>
      </pc:docMkLst>
      <pc:sldChg chg="addSp modSp">
        <pc:chgData name="ReyBrina, JuanCarlos (FAORLC)" userId="S::juan.reybrina@fao.org::86d4f98d-fcbd-49fc-878f-f4cbc39fe5f9" providerId="AD" clId="Web-{5B4A149F-8E44-BF1A-2414-449B6A7A0A60}" dt="2026-06-12T13:05:12.022" v="10"/>
        <pc:sldMkLst>
          <pc:docMk/>
          <pc:sldMk cId="0" sldId="265"/>
        </pc:sldMkLst>
        <pc:spChg chg="add mod">
          <ac:chgData name="ReyBrina, JuanCarlos (FAORLC)" userId="S::juan.reybrina@fao.org::86d4f98d-fcbd-49fc-878f-f4cbc39fe5f9" providerId="AD" clId="Web-{5B4A149F-8E44-BF1A-2414-449B6A7A0A60}" dt="2026-06-12T13:05:12.022" v="10"/>
          <ac:spMkLst>
            <pc:docMk/>
            <pc:sldMk cId="0" sldId="265"/>
            <ac:spMk id="2" creationId="{DD525415-1427-AF24-C2FC-78BAB16E21C2}"/>
          </ac:spMkLst>
        </pc:spChg>
      </pc:sldChg>
      <pc:sldChg chg="addSp">
        <pc:chgData name="ReyBrina, JuanCarlos (FAORLC)" userId="S::juan.reybrina@fao.org::86d4f98d-fcbd-49fc-878f-f4cbc39fe5f9" providerId="AD" clId="Web-{5B4A149F-8E44-BF1A-2414-449B6A7A0A60}" dt="2026-06-12T13:06:07.324" v="11"/>
        <pc:sldMkLst>
          <pc:docMk/>
          <pc:sldMk cId="0" sldId="266"/>
        </pc:sldMkLst>
      </pc:sldChg>
      <pc:sldChg chg="addSp">
        <pc:chgData name="ReyBrina, JuanCarlos (FAORLC)" userId="S::juan.reybrina@fao.org::86d4f98d-fcbd-49fc-878f-f4cbc39fe5f9" providerId="AD" clId="Web-{5B4A149F-8E44-BF1A-2414-449B6A7A0A60}" dt="2026-06-12T13:06:12.168" v="12"/>
        <pc:sldMkLst>
          <pc:docMk/>
          <pc:sldMk cId="0" sldId="267"/>
        </pc:sldMkLst>
      </pc:sldChg>
      <pc:sldChg chg="addSp">
        <pc:chgData name="ReyBrina, JuanCarlos (FAORLC)" userId="S::juan.reybrina@fao.org::86d4f98d-fcbd-49fc-878f-f4cbc39fe5f9" providerId="AD" clId="Web-{5B4A149F-8E44-BF1A-2414-449B6A7A0A60}" dt="2026-06-12T13:06:14.731" v="13"/>
        <pc:sldMkLst>
          <pc:docMk/>
          <pc:sldMk cId="0" sldId="268"/>
        </pc:sldMkLst>
      </pc:sldChg>
      <pc:sldChg chg="addSp modSp">
        <pc:chgData name="ReyBrina, JuanCarlos (FAORLC)" userId="S::juan.reybrina@fao.org::86d4f98d-fcbd-49fc-878f-f4cbc39fe5f9" providerId="AD" clId="Web-{5B4A149F-8E44-BF1A-2414-449B6A7A0A60}" dt="2026-06-12T13:08:21.194" v="29" actId="1076"/>
        <pc:sldMkLst>
          <pc:docMk/>
          <pc:sldMk cId="0" sldId="270"/>
        </pc:sldMkLst>
        <pc:spChg chg="add mod">
          <ac:chgData name="ReyBrina, JuanCarlos (FAORLC)" userId="S::juan.reybrina@fao.org::86d4f98d-fcbd-49fc-878f-f4cbc39fe5f9" providerId="AD" clId="Web-{5B4A149F-8E44-BF1A-2414-449B6A7A0A60}" dt="2026-06-12T13:08:21.194" v="29" actId="1076"/>
          <ac:spMkLst>
            <pc:docMk/>
            <pc:sldMk cId="0" sldId="270"/>
            <ac:spMk id="2" creationId="{86A34071-28C5-6F9E-A4F6-ADBAB69A978B}"/>
          </ac:spMkLst>
        </pc:spChg>
        <pc:spChg chg="mod">
          <ac:chgData name="ReyBrina, JuanCarlos (FAORLC)" userId="S::juan.reybrina@fao.org::86d4f98d-fcbd-49fc-878f-f4cbc39fe5f9" providerId="AD" clId="Web-{5B4A149F-8E44-BF1A-2414-449B6A7A0A60}" dt="2026-06-12T13:06:40.592" v="14" actId="1076"/>
          <ac:spMkLst>
            <pc:docMk/>
            <pc:sldMk cId="0" sldId="270"/>
            <ac:spMk id="240" creationId="{00000000-0000-0000-0000-000000000000}"/>
          </ac:spMkLst>
        </pc:spChg>
      </pc:sldChg>
      <pc:sldChg chg="addSp">
        <pc:chgData name="ReyBrina, JuanCarlos (FAORLC)" userId="S::juan.reybrina@fao.org::86d4f98d-fcbd-49fc-878f-f4cbc39fe5f9" providerId="AD" clId="Web-{5B4A149F-8E44-BF1A-2414-449B6A7A0A60}" dt="2026-06-12T13:08:25.913" v="30"/>
        <pc:sldMkLst>
          <pc:docMk/>
          <pc:sldMk cId="0" sldId="271"/>
        </pc:sldMkLst>
        <pc:spChg chg="add">
          <ac:chgData name="ReyBrina, JuanCarlos (FAORLC)" userId="S::juan.reybrina@fao.org::86d4f98d-fcbd-49fc-878f-f4cbc39fe5f9" providerId="AD" clId="Web-{5B4A149F-8E44-BF1A-2414-449B6A7A0A60}" dt="2026-06-12T13:08:25.913" v="30"/>
          <ac:spMkLst>
            <pc:docMk/>
            <pc:sldMk cId="0" sldId="271"/>
            <ac:spMk id="3" creationId="{752264FE-7E66-0AB3-717A-860105D14C05}"/>
          </ac:spMkLst>
        </pc:spChg>
      </pc:sldChg>
      <pc:sldChg chg="addSp modSp">
        <pc:chgData name="ReyBrina, JuanCarlos (FAORLC)" userId="S::juan.reybrina@fao.org::86d4f98d-fcbd-49fc-878f-f4cbc39fe5f9" providerId="AD" clId="Web-{5B4A149F-8E44-BF1A-2414-449B6A7A0A60}" dt="2026-06-12T13:08:43.961" v="32" actId="1076"/>
        <pc:sldMkLst>
          <pc:docMk/>
          <pc:sldMk cId="0" sldId="272"/>
        </pc:sldMkLst>
        <pc:spChg chg="add mod">
          <ac:chgData name="ReyBrina, JuanCarlos (FAORLC)" userId="S::juan.reybrina@fao.org::86d4f98d-fcbd-49fc-878f-f4cbc39fe5f9" providerId="AD" clId="Web-{5B4A149F-8E44-BF1A-2414-449B6A7A0A60}" dt="2026-06-12T13:08:43.961" v="32" actId="1076"/>
          <ac:spMkLst>
            <pc:docMk/>
            <pc:sldMk cId="0" sldId="272"/>
            <ac:spMk id="3" creationId="{84C062A7-D72F-607E-3444-D922A8726241}"/>
          </ac:spMkLst>
        </pc:spChg>
      </pc:sldChg>
      <pc:sldChg chg="modSp">
        <pc:chgData name="ReyBrina, JuanCarlos (FAORLC)" userId="S::juan.reybrina@fao.org::86d4f98d-fcbd-49fc-878f-f4cbc39fe5f9" providerId="AD" clId="Web-{5B4A149F-8E44-BF1A-2414-449B6A7A0A60}" dt="2026-06-12T13:14:33.967" v="34" actId="1076"/>
        <pc:sldMkLst>
          <pc:docMk/>
          <pc:sldMk cId="0" sldId="273"/>
        </pc:sldMkLst>
        <pc:picChg chg="mod">
          <ac:chgData name="ReyBrina, JuanCarlos (FAORLC)" userId="S::juan.reybrina@fao.org::86d4f98d-fcbd-49fc-878f-f4cbc39fe5f9" providerId="AD" clId="Web-{5B4A149F-8E44-BF1A-2414-449B6A7A0A60}" dt="2026-06-12T13:14:33.967" v="34" actId="1076"/>
          <ac:picMkLst>
            <pc:docMk/>
            <pc:sldMk cId="0" sldId="273"/>
            <ac:picMk id="277" creationId="{00000000-0000-0000-0000-000000000000}"/>
          </ac:picMkLst>
        </pc:picChg>
      </pc:sldChg>
    </pc:docChg>
  </pc:docChgLst>
  <pc:docChgLst>
    <pc:chgData name="BernausLopez, Irene (FAOCL)" userId="2a51798e-cf22-41af-9f79-d18a3b065a4a" providerId="ADAL" clId="{95C2CA2A-735E-43AB-84AD-3A6FA6CE55F5}"/>
    <pc:docChg chg="undo custSel modSld">
      <pc:chgData name="BernausLopez, Irene (FAOCL)" userId="2a51798e-cf22-41af-9f79-d18a3b065a4a" providerId="ADAL" clId="{95C2CA2A-735E-43AB-84AD-3A6FA6CE55F5}" dt="2026-06-18T14:59:07.302" v="780" actId="1038"/>
      <pc:docMkLst>
        <pc:docMk/>
      </pc:docMkLst>
      <pc:sldChg chg="modSp mod modCm">
        <pc:chgData name="BernausLopez, Irene (FAOCL)" userId="2a51798e-cf22-41af-9f79-d18a3b065a4a" providerId="ADAL" clId="{95C2CA2A-735E-43AB-84AD-3A6FA6CE55F5}" dt="2026-06-18T14:59:07.302" v="780" actId="1038"/>
        <pc:sldMkLst>
          <pc:docMk/>
          <pc:sldMk cId="0" sldId="257"/>
        </pc:sldMkLst>
        <pc:spChg chg="mod">
          <ac:chgData name="BernausLopez, Irene (FAOCL)" userId="2a51798e-cf22-41af-9f79-d18a3b065a4a" providerId="ADAL" clId="{95C2CA2A-735E-43AB-84AD-3A6FA6CE55F5}" dt="2026-06-18T14:57:54.924" v="753" actId="14100"/>
          <ac:spMkLst>
            <pc:docMk/>
            <pc:sldMk cId="0" sldId="257"/>
            <ac:spMk id="65" creationId="{00000000-0000-0000-0000-000000000000}"/>
          </ac:spMkLst>
        </pc:spChg>
        <pc:picChg chg="mod">
          <ac:chgData name="BernausLopez, Irene (FAOCL)" userId="2a51798e-cf22-41af-9f79-d18a3b065a4a" providerId="ADAL" clId="{95C2CA2A-735E-43AB-84AD-3A6FA6CE55F5}" dt="2026-06-18T14:59:07.302" v="780" actId="1038"/>
          <ac:picMkLst>
            <pc:docMk/>
            <pc:sldMk cId="0" sldId="257"/>
            <ac:picMk id="68" creationId="{00000000-0000-0000-0000-000000000000}"/>
          </ac:picMkLst>
        </pc:picChg>
        <pc:cxnChg chg="mod">
          <ac:chgData name="BernausLopez, Irene (FAOCL)" userId="2a51798e-cf22-41af-9f79-d18a3b065a4a" providerId="ADAL" clId="{95C2CA2A-735E-43AB-84AD-3A6FA6CE55F5}" dt="2026-06-18T14:57:51.038" v="752" actId="1037"/>
          <ac:cxnSpMkLst>
            <pc:docMk/>
            <pc:sldMk cId="0" sldId="257"/>
            <ac:cxnSpMk id="69" creationId="{00000000-0000-0000-0000-000000000000}"/>
          </ac:cxnSpMkLst>
        </pc:cxnChg>
        <pc:cxnChg chg="mod">
          <ac:chgData name="BernausLopez, Irene (FAOCL)" userId="2a51798e-cf22-41af-9f79-d18a3b065a4a" providerId="ADAL" clId="{95C2CA2A-735E-43AB-84AD-3A6FA6CE55F5}" dt="2026-06-18T14:57:51.038" v="752" actId="1037"/>
          <ac:cxnSpMkLst>
            <pc:docMk/>
            <pc:sldMk cId="0" sldId="257"/>
            <ac:cxnSpMk id="70" creationId="{00000000-0000-0000-0000-000000000000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nausLopez, Irene (FAOCL)" userId="2a51798e-cf22-41af-9f79-d18a3b065a4a" providerId="ADAL" clId="{95C2CA2A-735E-43AB-84AD-3A6FA6CE55F5}" dt="2026-06-18T14:57:39.365" v="740" actId="20577"/>
              <pc2:cmMkLst xmlns:pc2="http://schemas.microsoft.com/office/powerpoint/2019/9/main/command">
                <pc:docMk/>
                <pc:sldMk cId="0" sldId="257"/>
                <pc2:cmMk id="{755D62FE-9FC7-4ED4-BACB-3A6E9AF66E20}"/>
              </pc2:cmMkLst>
            </pc226:cmChg>
          </p:ext>
        </pc:extLst>
      </pc:sldChg>
      <pc:sldChg chg="addSp modSp mod modCm">
        <pc:chgData name="BernausLopez, Irene (FAOCL)" userId="2a51798e-cf22-41af-9f79-d18a3b065a4a" providerId="ADAL" clId="{95C2CA2A-735E-43AB-84AD-3A6FA6CE55F5}" dt="2026-06-18T14:37:07.752" v="88" actId="1037"/>
        <pc:sldMkLst>
          <pc:docMk/>
          <pc:sldMk cId="0" sldId="259"/>
        </pc:sldMkLst>
        <pc:spChg chg="add mod">
          <ac:chgData name="BernausLopez, Irene (FAOCL)" userId="2a51798e-cf22-41af-9f79-d18a3b065a4a" providerId="ADAL" clId="{95C2CA2A-735E-43AB-84AD-3A6FA6CE55F5}" dt="2026-06-18T14:37:07.752" v="88" actId="1037"/>
          <ac:spMkLst>
            <pc:docMk/>
            <pc:sldMk cId="0" sldId="259"/>
            <ac:spMk id="2" creationId="{A71B0D99-77D8-1E6F-5052-C24F5C6CF0A1}"/>
          </ac:spMkLst>
        </pc:spChg>
        <pc:spChg chg="mod">
          <ac:chgData name="BernausLopez, Irene (FAOCL)" userId="2a51798e-cf22-41af-9f79-d18a3b065a4a" providerId="ADAL" clId="{95C2CA2A-735E-43AB-84AD-3A6FA6CE55F5}" dt="2026-06-18T14:37:03.972" v="75" actId="1037"/>
          <ac:spMkLst>
            <pc:docMk/>
            <pc:sldMk cId="0" sldId="259"/>
            <ac:spMk id="95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nausLopez, Irene (FAOCL)" userId="2a51798e-cf22-41af-9f79-d18a3b065a4a" providerId="ADAL" clId="{95C2CA2A-735E-43AB-84AD-3A6FA6CE55F5}" dt="2026-06-18T14:36:02.215" v="4" actId="20577"/>
              <pc2:cmMkLst xmlns:pc2="http://schemas.microsoft.com/office/powerpoint/2019/9/main/command">
                <pc:docMk/>
                <pc:sldMk cId="0" sldId="259"/>
                <pc2:cmMk id="{6B5BFDE6-C8FC-4A58-97B9-A67E345F765E}"/>
              </pc2:cmMkLst>
            </pc226:cmChg>
          </p:ext>
        </pc:extLst>
      </pc:sldChg>
      <pc:sldChg chg="modSp mod">
        <pc:chgData name="BernausLopez, Irene (FAOCL)" userId="2a51798e-cf22-41af-9f79-d18a3b065a4a" providerId="ADAL" clId="{95C2CA2A-735E-43AB-84AD-3A6FA6CE55F5}" dt="2026-06-18T14:39:15.305" v="132" actId="167"/>
        <pc:sldMkLst>
          <pc:docMk/>
          <pc:sldMk cId="0" sldId="260"/>
        </pc:sldMkLst>
        <pc:spChg chg="mod ord">
          <ac:chgData name="BernausLopez, Irene (FAOCL)" userId="2a51798e-cf22-41af-9f79-d18a3b065a4a" providerId="ADAL" clId="{95C2CA2A-735E-43AB-84AD-3A6FA6CE55F5}" dt="2026-06-18T14:39:06.100" v="114" actId="167"/>
          <ac:spMkLst>
            <pc:docMk/>
            <pc:sldMk cId="0" sldId="260"/>
            <ac:spMk id="105" creationId="{00000000-0000-0000-0000-000000000000}"/>
          </ac:spMkLst>
        </pc:spChg>
        <pc:picChg chg="ord">
          <ac:chgData name="BernausLopez, Irene (FAOCL)" userId="2a51798e-cf22-41af-9f79-d18a3b065a4a" providerId="ADAL" clId="{95C2CA2A-735E-43AB-84AD-3A6FA6CE55F5}" dt="2026-06-18T14:39:15.305" v="132" actId="167"/>
          <ac:picMkLst>
            <pc:docMk/>
            <pc:sldMk cId="0" sldId="260"/>
            <ac:picMk id="103" creationId="{00000000-0000-0000-0000-000000000000}"/>
          </ac:picMkLst>
        </pc:picChg>
        <pc:picChg chg="ord">
          <ac:chgData name="BernausLopez, Irene (FAOCL)" userId="2a51798e-cf22-41af-9f79-d18a3b065a4a" providerId="ADAL" clId="{95C2CA2A-735E-43AB-84AD-3A6FA6CE55F5}" dt="2026-06-18T14:37:52.166" v="89" actId="167"/>
          <ac:picMkLst>
            <pc:docMk/>
            <pc:sldMk cId="0" sldId="260"/>
            <ac:picMk id="109" creationId="{00000000-0000-0000-0000-000000000000}"/>
          </ac:picMkLst>
        </pc:picChg>
        <pc:cxnChg chg="mod">
          <ac:chgData name="BernausLopez, Irene (FAOCL)" userId="2a51798e-cf22-41af-9f79-d18a3b065a4a" providerId="ADAL" clId="{95C2CA2A-735E-43AB-84AD-3A6FA6CE55F5}" dt="2026-06-18T14:39:12.667" v="131" actId="1035"/>
          <ac:cxnSpMkLst>
            <pc:docMk/>
            <pc:sldMk cId="0" sldId="260"/>
            <ac:cxnSpMk id="107" creationId="{00000000-0000-0000-0000-000000000000}"/>
          </ac:cxnSpMkLst>
        </pc:cxnChg>
        <pc:cxnChg chg="mod ord">
          <ac:chgData name="BernausLopez, Irene (FAOCL)" userId="2a51798e-cf22-41af-9f79-d18a3b065a4a" providerId="ADAL" clId="{95C2CA2A-735E-43AB-84AD-3A6FA6CE55F5}" dt="2026-06-18T14:39:12.667" v="131" actId="1035"/>
          <ac:cxnSpMkLst>
            <pc:docMk/>
            <pc:sldMk cId="0" sldId="260"/>
            <ac:cxnSpMk id="108" creationId="{00000000-0000-0000-0000-000000000000}"/>
          </ac:cxnSpMkLst>
        </pc:cxnChg>
      </pc:sldChg>
      <pc:sldChg chg="modSp mod modCm">
        <pc:chgData name="BernausLopez, Irene (FAOCL)" userId="2a51798e-cf22-41af-9f79-d18a3b065a4a" providerId="ADAL" clId="{95C2CA2A-735E-43AB-84AD-3A6FA6CE55F5}" dt="2026-06-18T14:40:54.362" v="159" actId="113"/>
        <pc:sldMkLst>
          <pc:docMk/>
          <pc:sldMk cId="0" sldId="261"/>
        </pc:sldMkLst>
        <pc:spChg chg="mod">
          <ac:chgData name="BernausLopez, Irene (FAOCL)" userId="2a51798e-cf22-41af-9f79-d18a3b065a4a" providerId="ADAL" clId="{95C2CA2A-735E-43AB-84AD-3A6FA6CE55F5}" dt="2026-06-18T14:40:54.362" v="159" actId="113"/>
          <ac:spMkLst>
            <pc:docMk/>
            <pc:sldMk cId="0" sldId="261"/>
            <ac:spMk id="120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nausLopez, Irene (FAOCL)" userId="2a51798e-cf22-41af-9f79-d18a3b065a4a" providerId="ADAL" clId="{95C2CA2A-735E-43AB-84AD-3A6FA6CE55F5}" dt="2026-06-18T14:40:05.408" v="156" actId="6549"/>
              <pc2:cmMkLst xmlns:pc2="http://schemas.microsoft.com/office/powerpoint/2019/9/main/command">
                <pc:docMk/>
                <pc:sldMk cId="0" sldId="261"/>
                <pc2:cmMk id="{96333F54-5751-415C-8C02-62854B88EA77}"/>
              </pc2:cmMkLst>
            </pc226:cmChg>
            <pc226:cmChg xmlns:pc226="http://schemas.microsoft.com/office/powerpoint/2022/06/main/command" chg="mod">
              <pc226:chgData name="BernausLopez, Irene (FAOCL)" userId="2a51798e-cf22-41af-9f79-d18a3b065a4a" providerId="ADAL" clId="{95C2CA2A-735E-43AB-84AD-3A6FA6CE55F5}" dt="2026-06-18T14:40:05.408" v="156" actId="6549"/>
              <pc2:cmMkLst xmlns:pc2="http://schemas.microsoft.com/office/powerpoint/2019/9/main/command">
                <pc:docMk/>
                <pc:sldMk cId="0" sldId="261"/>
                <pc2:cmMk id="{88F0DCE9-6FE8-4C51-9D4E-BEA64950AAA8}"/>
              </pc2:cmMkLst>
            </pc226:cmChg>
          </p:ext>
        </pc:extLst>
      </pc:sldChg>
      <pc:sldChg chg="modSp mod">
        <pc:chgData name="BernausLopez, Irene (FAOCL)" userId="2a51798e-cf22-41af-9f79-d18a3b065a4a" providerId="ADAL" clId="{95C2CA2A-735E-43AB-84AD-3A6FA6CE55F5}" dt="2026-06-18T14:42:27.264" v="165" actId="20577"/>
        <pc:sldMkLst>
          <pc:docMk/>
          <pc:sldMk cId="0" sldId="264"/>
        </pc:sldMkLst>
        <pc:spChg chg="mod">
          <ac:chgData name="BernausLopez, Irene (FAOCL)" userId="2a51798e-cf22-41af-9f79-d18a3b065a4a" providerId="ADAL" clId="{95C2CA2A-735E-43AB-84AD-3A6FA6CE55F5}" dt="2026-06-18T14:42:27.264" v="165" actId="20577"/>
          <ac:spMkLst>
            <pc:docMk/>
            <pc:sldMk cId="0" sldId="264"/>
            <ac:spMk id="167" creationId="{00000000-0000-0000-0000-000000000000}"/>
          </ac:spMkLst>
        </pc:spChg>
      </pc:sldChg>
      <pc:sldChg chg="modSp mod">
        <pc:chgData name="BernausLopez, Irene (FAOCL)" userId="2a51798e-cf22-41af-9f79-d18a3b065a4a" providerId="ADAL" clId="{95C2CA2A-735E-43AB-84AD-3A6FA6CE55F5}" dt="2026-06-18T14:47:01.746" v="210" actId="113"/>
        <pc:sldMkLst>
          <pc:docMk/>
          <pc:sldMk cId="0" sldId="265"/>
        </pc:sldMkLst>
        <pc:spChg chg="mod">
          <ac:chgData name="BernausLopez, Irene (FAOCL)" userId="2a51798e-cf22-41af-9f79-d18a3b065a4a" providerId="ADAL" clId="{95C2CA2A-735E-43AB-84AD-3A6FA6CE55F5}" dt="2026-06-18T14:47:01.746" v="210" actId="113"/>
          <ac:spMkLst>
            <pc:docMk/>
            <pc:sldMk cId="0" sldId="265"/>
            <ac:spMk id="2" creationId="{DD525415-1427-AF24-C2FC-78BAB16E21C2}"/>
          </ac:spMkLst>
        </pc:spChg>
        <pc:spChg chg="mod">
          <ac:chgData name="BernausLopez, Irene (FAOCL)" userId="2a51798e-cf22-41af-9f79-d18a3b065a4a" providerId="ADAL" clId="{95C2CA2A-735E-43AB-84AD-3A6FA6CE55F5}" dt="2026-06-18T14:43:14.533" v="189" actId="1038"/>
          <ac:spMkLst>
            <pc:docMk/>
            <pc:sldMk cId="0" sldId="265"/>
            <ac:spMk id="177" creationId="{00000000-0000-0000-0000-000000000000}"/>
          </ac:spMkLst>
        </pc:spChg>
      </pc:sldChg>
      <pc:sldChg chg="addSp delSp modSp mod">
        <pc:chgData name="BernausLopez, Irene (FAOCL)" userId="2a51798e-cf22-41af-9f79-d18a3b065a4a" providerId="ADAL" clId="{95C2CA2A-735E-43AB-84AD-3A6FA6CE55F5}" dt="2026-06-18T14:47:17.450" v="225" actId="1036"/>
        <pc:sldMkLst>
          <pc:docMk/>
          <pc:sldMk cId="0" sldId="266"/>
        </pc:sldMkLst>
        <pc:spChg chg="add mod">
          <ac:chgData name="BernausLopez, Irene (FAOCL)" userId="2a51798e-cf22-41af-9f79-d18a3b065a4a" providerId="ADAL" clId="{95C2CA2A-735E-43AB-84AD-3A6FA6CE55F5}" dt="2026-06-18T14:47:12.066" v="211"/>
          <ac:spMkLst>
            <pc:docMk/>
            <pc:sldMk cId="0" sldId="266"/>
            <ac:spMk id="4" creationId="{E548B69C-CABB-85EE-1111-B0DD82762191}"/>
          </ac:spMkLst>
        </pc:spChg>
        <pc:spChg chg="mod">
          <ac:chgData name="BernausLopez, Irene (FAOCL)" userId="2a51798e-cf22-41af-9f79-d18a3b065a4a" providerId="ADAL" clId="{95C2CA2A-735E-43AB-84AD-3A6FA6CE55F5}" dt="2026-06-18T14:47:17.450" v="225" actId="1036"/>
          <ac:spMkLst>
            <pc:docMk/>
            <pc:sldMk cId="0" sldId="266"/>
            <ac:spMk id="190" creationId="{00000000-0000-0000-0000-000000000000}"/>
          </ac:spMkLst>
        </pc:spChg>
      </pc:sldChg>
      <pc:sldChg chg="addSp delSp modSp mod">
        <pc:chgData name="BernausLopez, Irene (FAOCL)" userId="2a51798e-cf22-41af-9f79-d18a3b065a4a" providerId="ADAL" clId="{95C2CA2A-735E-43AB-84AD-3A6FA6CE55F5}" dt="2026-06-18T14:47:23.794" v="236" actId="1038"/>
        <pc:sldMkLst>
          <pc:docMk/>
          <pc:sldMk cId="0" sldId="267"/>
        </pc:sldMkLst>
        <pc:spChg chg="add mod">
          <ac:chgData name="BernausLopez, Irene (FAOCL)" userId="2a51798e-cf22-41af-9f79-d18a3b065a4a" providerId="ADAL" clId="{95C2CA2A-735E-43AB-84AD-3A6FA6CE55F5}" dt="2026-06-18T14:47:20.163" v="226"/>
          <ac:spMkLst>
            <pc:docMk/>
            <pc:sldMk cId="0" sldId="267"/>
            <ac:spMk id="4" creationId="{4BBE42EB-BA51-9C36-6A70-BA67638440F3}"/>
          </ac:spMkLst>
        </pc:spChg>
        <pc:spChg chg="mod">
          <ac:chgData name="BernausLopez, Irene (FAOCL)" userId="2a51798e-cf22-41af-9f79-d18a3b065a4a" providerId="ADAL" clId="{95C2CA2A-735E-43AB-84AD-3A6FA6CE55F5}" dt="2026-06-18T14:47:23.794" v="236" actId="1038"/>
          <ac:spMkLst>
            <pc:docMk/>
            <pc:sldMk cId="0" sldId="267"/>
            <ac:spMk id="206" creationId="{00000000-0000-0000-0000-000000000000}"/>
          </ac:spMkLst>
        </pc:spChg>
      </pc:sldChg>
      <pc:sldChg chg="addSp delSp modSp mod">
        <pc:chgData name="BernausLopez, Irene (FAOCL)" userId="2a51798e-cf22-41af-9f79-d18a3b065a4a" providerId="ADAL" clId="{95C2CA2A-735E-43AB-84AD-3A6FA6CE55F5}" dt="2026-06-18T14:47:32.161" v="249" actId="1035"/>
        <pc:sldMkLst>
          <pc:docMk/>
          <pc:sldMk cId="0" sldId="268"/>
        </pc:sldMkLst>
        <pc:spChg chg="add mod">
          <ac:chgData name="BernausLopez, Irene (FAOCL)" userId="2a51798e-cf22-41af-9f79-d18a3b065a4a" providerId="ADAL" clId="{95C2CA2A-735E-43AB-84AD-3A6FA6CE55F5}" dt="2026-06-18T14:47:27.594" v="237"/>
          <ac:spMkLst>
            <pc:docMk/>
            <pc:sldMk cId="0" sldId="268"/>
            <ac:spMk id="4" creationId="{E5B26F27-5461-20E7-304F-88D570B1CAEC}"/>
          </ac:spMkLst>
        </pc:spChg>
        <pc:spChg chg="mod">
          <ac:chgData name="BernausLopez, Irene (FAOCL)" userId="2a51798e-cf22-41af-9f79-d18a3b065a4a" providerId="ADAL" clId="{95C2CA2A-735E-43AB-84AD-3A6FA6CE55F5}" dt="2026-06-18T14:47:32.161" v="249" actId="1035"/>
          <ac:spMkLst>
            <pc:docMk/>
            <pc:sldMk cId="0" sldId="268"/>
            <ac:spMk id="219" creationId="{00000000-0000-0000-0000-000000000000}"/>
          </ac:spMkLst>
        </pc:spChg>
      </pc:sldChg>
      <pc:sldChg chg="modSp mod">
        <pc:chgData name="BernausLopez, Irene (FAOCL)" userId="2a51798e-cf22-41af-9f79-d18a3b065a4a" providerId="ADAL" clId="{95C2CA2A-735E-43AB-84AD-3A6FA6CE55F5}" dt="2026-06-18T14:42:34.932" v="169" actId="5793"/>
        <pc:sldMkLst>
          <pc:docMk/>
          <pc:sldMk cId="0" sldId="269"/>
        </pc:sldMkLst>
        <pc:spChg chg="mod">
          <ac:chgData name="BernausLopez, Irene (FAOCL)" userId="2a51798e-cf22-41af-9f79-d18a3b065a4a" providerId="ADAL" clId="{95C2CA2A-735E-43AB-84AD-3A6FA6CE55F5}" dt="2026-06-18T14:42:34.932" v="169" actId="5793"/>
          <ac:spMkLst>
            <pc:docMk/>
            <pc:sldMk cId="0" sldId="269"/>
            <ac:spMk id="228" creationId="{00000000-0000-0000-0000-000000000000}"/>
          </ac:spMkLst>
        </pc:spChg>
      </pc:sldChg>
      <pc:sldChg chg="addSp modSp mod">
        <pc:chgData name="BernausLopez, Irene (FAOCL)" userId="2a51798e-cf22-41af-9f79-d18a3b065a4a" providerId="ADAL" clId="{95C2CA2A-735E-43AB-84AD-3A6FA6CE55F5}" dt="2026-06-18T14:47:42.181" v="250" actId="1076"/>
        <pc:sldMkLst>
          <pc:docMk/>
          <pc:sldMk cId="0" sldId="270"/>
        </pc:sldMkLst>
        <pc:spChg chg="mod">
          <ac:chgData name="BernausLopez, Irene (FAOCL)" userId="2a51798e-cf22-41af-9f79-d18a3b065a4a" providerId="ADAL" clId="{95C2CA2A-735E-43AB-84AD-3A6FA6CE55F5}" dt="2026-06-18T14:47:42.181" v="250" actId="1076"/>
          <ac:spMkLst>
            <pc:docMk/>
            <pc:sldMk cId="0" sldId="270"/>
            <ac:spMk id="2" creationId="{86A34071-28C5-6F9E-A4F6-ADBAB69A978B}"/>
          </ac:spMkLst>
        </pc:spChg>
      </pc:sldChg>
      <pc:sldChg chg="addSp modSp mod">
        <pc:chgData name="BernausLopez, Irene (FAOCL)" userId="2a51798e-cf22-41af-9f79-d18a3b065a4a" providerId="ADAL" clId="{95C2CA2A-735E-43AB-84AD-3A6FA6CE55F5}" dt="2026-06-18T14:47:59.811" v="260" actId="1038"/>
        <pc:sldMkLst>
          <pc:docMk/>
          <pc:sldMk cId="0" sldId="271"/>
        </pc:sldMkLst>
        <pc:spChg chg="mod">
          <ac:chgData name="BernausLopez, Irene (FAOCL)" userId="2a51798e-cf22-41af-9f79-d18a3b065a4a" providerId="ADAL" clId="{95C2CA2A-735E-43AB-84AD-3A6FA6CE55F5}" dt="2026-06-18T14:47:54.421" v="253" actId="1076"/>
          <ac:spMkLst>
            <pc:docMk/>
            <pc:sldMk cId="0" sldId="271"/>
            <ac:spMk id="3" creationId="{752264FE-7E66-0AB3-717A-860105D14C05}"/>
          </ac:spMkLst>
        </pc:spChg>
        <pc:spChg chg="mod">
          <ac:chgData name="BernausLopez, Irene (FAOCL)" userId="2a51798e-cf22-41af-9f79-d18a3b065a4a" providerId="ADAL" clId="{95C2CA2A-735E-43AB-84AD-3A6FA6CE55F5}" dt="2026-06-18T14:47:59.811" v="260" actId="1038"/>
          <ac:spMkLst>
            <pc:docMk/>
            <pc:sldMk cId="0" sldId="271"/>
            <ac:spMk id="250" creationId="{00000000-0000-0000-0000-000000000000}"/>
          </ac:spMkLst>
        </pc:spChg>
      </pc:sldChg>
      <pc:sldChg chg="addSp delSp modSp mod modCm">
        <pc:chgData name="BernausLopez, Irene (FAOCL)" userId="2a51798e-cf22-41af-9f79-d18a3b065a4a" providerId="ADAL" clId="{95C2CA2A-735E-43AB-84AD-3A6FA6CE55F5}" dt="2026-06-18T14:49:07.391" v="316" actId="20577"/>
        <pc:sldMkLst>
          <pc:docMk/>
          <pc:sldMk cId="0" sldId="272"/>
        </pc:sldMkLst>
        <pc:spChg chg="mod">
          <ac:chgData name="BernausLopez, Irene (FAOCL)" userId="2a51798e-cf22-41af-9f79-d18a3b065a4a" providerId="ADAL" clId="{95C2CA2A-735E-43AB-84AD-3A6FA6CE55F5}" dt="2026-06-18T14:48:04.912" v="261" actId="1076"/>
          <ac:spMkLst>
            <pc:docMk/>
            <pc:sldMk cId="0" sldId="272"/>
            <ac:spMk id="3" creationId="{84C062A7-D72F-607E-3444-D922A8726241}"/>
          </ac:spMkLst>
        </pc:spChg>
        <pc:spChg chg="mod">
          <ac:chgData name="BernausLopez, Irene (FAOCL)" userId="2a51798e-cf22-41af-9f79-d18a3b065a4a" providerId="ADAL" clId="{95C2CA2A-735E-43AB-84AD-3A6FA6CE55F5}" dt="2026-06-18T14:49:07.391" v="316" actId="20577"/>
          <ac:spMkLst>
            <pc:docMk/>
            <pc:sldMk cId="0" sldId="272"/>
            <ac:spMk id="268" creationId="{00000000-0000-0000-0000-000000000000}"/>
          </ac:spMkLst>
        </pc:spChg>
        <pc:spChg chg="mod">
          <ac:chgData name="BernausLopez, Irene (FAOCL)" userId="2a51798e-cf22-41af-9f79-d18a3b065a4a" providerId="ADAL" clId="{95C2CA2A-735E-43AB-84AD-3A6FA6CE55F5}" dt="2026-06-18T14:48:15.058" v="270" actId="1037"/>
          <ac:spMkLst>
            <pc:docMk/>
            <pc:sldMk cId="0" sldId="272"/>
            <ac:spMk id="269" creationId="{00000000-0000-0000-0000-00000000000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nausLopez, Irene (FAOCL)" userId="2a51798e-cf22-41af-9f79-d18a3b065a4a" providerId="ADAL" clId="{95C2CA2A-735E-43AB-84AD-3A6FA6CE55F5}" dt="2026-06-18T14:49:07.391" v="316" actId="20577"/>
              <pc2:cmMkLst xmlns:pc2="http://schemas.microsoft.com/office/powerpoint/2019/9/main/command">
                <pc:docMk/>
                <pc:sldMk cId="0" sldId="272"/>
                <pc2:cmMk id="{6419EC8F-7BC8-4E08-8A58-38AEA5E01217}"/>
              </pc2:cmMkLst>
            </pc226:cmChg>
          </p:ext>
        </pc:extLst>
      </pc:sldChg>
      <pc:sldChg chg="modSp mod modCm">
        <pc:chgData name="BernausLopez, Irene (FAOCL)" userId="2a51798e-cf22-41af-9f79-d18a3b065a4a" providerId="ADAL" clId="{95C2CA2A-735E-43AB-84AD-3A6FA6CE55F5}" dt="2026-06-18T14:52:44.174" v="516" actId="1076"/>
        <pc:sldMkLst>
          <pc:docMk/>
          <pc:sldMk cId="0" sldId="273"/>
        </pc:sldMkLst>
        <pc:spChg chg="mod">
          <ac:chgData name="BernausLopez, Irene (FAOCL)" userId="2a51798e-cf22-41af-9f79-d18a3b065a4a" providerId="ADAL" clId="{95C2CA2A-735E-43AB-84AD-3A6FA6CE55F5}" dt="2026-06-18T14:52:13.087" v="515" actId="6549"/>
          <ac:spMkLst>
            <pc:docMk/>
            <pc:sldMk cId="0" sldId="273"/>
            <ac:spMk id="278" creationId="{00000000-0000-0000-0000-000000000000}"/>
          </ac:spMkLst>
        </pc:spChg>
        <pc:picChg chg="mod">
          <ac:chgData name="BernausLopez, Irene (FAOCL)" userId="2a51798e-cf22-41af-9f79-d18a3b065a4a" providerId="ADAL" clId="{95C2CA2A-735E-43AB-84AD-3A6FA6CE55F5}" dt="2026-06-18T14:52:44.174" v="516" actId="1076"/>
          <ac:picMkLst>
            <pc:docMk/>
            <pc:sldMk cId="0" sldId="273"/>
            <ac:picMk id="283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nausLopez, Irene (FAOCL)" userId="2a51798e-cf22-41af-9f79-d18a3b065a4a" providerId="ADAL" clId="{95C2CA2A-735E-43AB-84AD-3A6FA6CE55F5}" dt="2026-06-18T14:52:13.087" v="515" actId="6549"/>
              <pc2:cmMkLst xmlns:pc2="http://schemas.microsoft.com/office/powerpoint/2019/9/main/command">
                <pc:docMk/>
                <pc:sldMk cId="0" sldId="273"/>
                <pc2:cmMk id="{EC4BA972-DD3A-4757-861E-33B79E1952A8}"/>
              </pc2:cmMkLst>
            </pc226:cmChg>
          </p:ext>
        </pc:extLst>
      </pc:sldChg>
    </pc:docChg>
  </pc:docChgLst>
  <pc:docChgLst>
    <pc:chgData name="ReyBrina, JuanCarlos (FAORLC)" userId="S::juan.reybrina@fao.org::86d4f98d-fcbd-49fc-878f-f4cbc39fe5f9" providerId="AD" clId="Web-{36D3CA5C-C8AD-4AB4-78E5-41EA044A82C9}"/>
    <pc:docChg chg="mod">
      <pc:chgData name="ReyBrina, JuanCarlos (FAORLC)" userId="S::juan.reybrina@fao.org::86d4f98d-fcbd-49fc-878f-f4cbc39fe5f9" providerId="AD" clId="Web-{36D3CA5C-C8AD-4AB4-78E5-41EA044A82C9}" dt="2026-06-11T16:51:53.501" v="0"/>
      <pc:docMkLst>
        <pc:docMk/>
      </pc:docMkLst>
    </pc:docChg>
  </pc:docChgLst>
  <pc:docChgLst>
    <pc:chgData name="ReyBrina, JuanCarlos (FAORLC)" userId="S::juan.reybrina@fao.org::86d4f98d-fcbd-49fc-878f-f4cbc39fe5f9" providerId="AD" clId="Web-{921C70F5-C52B-AA51-97E7-E1BD32D5BFCB}"/>
    <pc:docChg chg="modSld">
      <pc:chgData name="ReyBrina, JuanCarlos (FAORLC)" userId="S::juan.reybrina@fao.org::86d4f98d-fcbd-49fc-878f-f4cbc39fe5f9" providerId="AD" clId="Web-{921C70F5-C52B-AA51-97E7-E1BD32D5BFCB}" dt="2026-06-11T19:56:43.222" v="41" actId="20577"/>
      <pc:docMkLst>
        <pc:docMk/>
      </pc:docMkLst>
      <pc:sldChg chg="modSp">
        <pc:chgData name="ReyBrina, JuanCarlos (FAORLC)" userId="S::juan.reybrina@fao.org::86d4f98d-fcbd-49fc-878f-f4cbc39fe5f9" providerId="AD" clId="Web-{921C70F5-C52B-AA51-97E7-E1BD32D5BFCB}" dt="2026-06-11T19:56:43.222" v="41" actId="20577"/>
        <pc:sldMkLst>
          <pc:docMk/>
          <pc:sldMk cId="0" sldId="261"/>
        </pc:sldMkLst>
        <pc:spChg chg="mod">
          <ac:chgData name="ReyBrina, JuanCarlos (FAORLC)" userId="S::juan.reybrina@fao.org::86d4f98d-fcbd-49fc-878f-f4cbc39fe5f9" providerId="AD" clId="Web-{921C70F5-C52B-AA51-97E7-E1BD32D5BFCB}" dt="2026-06-11T19:56:43.222" v="41" actId="20577"/>
          <ac:spMkLst>
            <pc:docMk/>
            <pc:sldMk cId="0" sldId="261"/>
            <ac:spMk id="120" creationId="{00000000-0000-0000-0000-000000000000}"/>
          </ac:spMkLst>
        </pc:spChg>
      </pc:sldChg>
    </pc:docChg>
  </pc:docChgLst>
  <pc:docChgLst>
    <pc:chgData name="ReyBrina, JuanCarlos (FAORLC)" userId="S::juan.reybrina@fao.org::86d4f98d-fcbd-49fc-878f-f4cbc39fe5f9" providerId="AD" clId="Web-{490D1515-763A-793F-D7EA-4585D360F044}"/>
    <pc:docChg chg="modSld">
      <pc:chgData name="ReyBrina, JuanCarlos (FAORLC)" userId="S::juan.reybrina@fao.org::86d4f98d-fcbd-49fc-878f-f4cbc39fe5f9" providerId="AD" clId="Web-{490D1515-763A-793F-D7EA-4585D360F044}" dt="2026-06-11T20:20:07.691" v="0" actId="20577"/>
      <pc:docMkLst>
        <pc:docMk/>
      </pc:docMkLst>
      <pc:sldChg chg="modSp">
        <pc:chgData name="ReyBrina, JuanCarlos (FAORLC)" userId="S::juan.reybrina@fao.org::86d4f98d-fcbd-49fc-878f-f4cbc39fe5f9" providerId="AD" clId="Web-{490D1515-763A-793F-D7EA-4585D360F044}" dt="2026-06-11T20:20:07.691" v="0" actId="20577"/>
        <pc:sldMkLst>
          <pc:docMk/>
          <pc:sldMk cId="0" sldId="261"/>
        </pc:sldMkLst>
        <pc:spChg chg="mod">
          <ac:chgData name="ReyBrina, JuanCarlos (FAORLC)" userId="S::juan.reybrina@fao.org::86d4f98d-fcbd-49fc-878f-f4cbc39fe5f9" providerId="AD" clId="Web-{490D1515-763A-793F-D7EA-4585D360F044}" dt="2026-06-11T20:20:07.691" v="0" actId="20577"/>
          <ac:spMkLst>
            <pc:docMk/>
            <pc:sldMk cId="0" sldId="261"/>
            <ac:spMk id="1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MX" sz="950">
                <a:solidFill>
                  <a:schemeClr val="dk1"/>
                </a:solidFill>
                <a:highlight>
                  <a:srgbClr val="FFFFFF"/>
                </a:highlight>
              </a:rPr>
              <a:t>Seguridad hídrica: posibilidad de acceso al agua en cantidad y calidad adecuadas, considerando las particularidades naturales de cada cuenca, para su sustento y aprovechamiento en el tiempo para consumo humano, la salud, subsistencia, desarrollo socioeconómico, conservación y preservación de los ecosistemas, promoviendo la resiliencia frente a amenazas asociadas a sequías y crecidas y la prevención de la contaminación.</a:t>
            </a:r>
            <a:r>
              <a:rPr lang="es-MX" sz="600">
                <a:solidFill>
                  <a:schemeClr val="dk1"/>
                </a:solidFill>
              </a:rPr>
              <a:t> </a:t>
            </a:r>
            <a:endParaRPr sz="6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MX"/>
              <a:t>Cuántas munis respondieron?</a:t>
            </a:r>
            <a:br>
              <a:rPr lang="es-MX"/>
            </a:br>
            <a:r>
              <a:rPr lang="es-MX"/>
              <a:t>Cuántas entrevistas hubo?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hyperlink" Target="https://dga.mop.gob.cl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4" Type="http://schemas.openxmlformats.org/officeDocument/2006/relationships/hyperlink" Target="https://cambioclimatico.mop.gob.cl/dga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hyperlink" Target="mailto:JUlloa@mma.gob.c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Jadrijevic@mma.gob.cl" TargetMode="External"/><Relationship Id="rId5" Type="http://schemas.openxmlformats.org/officeDocument/2006/relationships/hyperlink" Target="mailto:pamela.garcia@mop.gov.cl" TargetMode="External"/><Relationship Id="rId4" Type="http://schemas.openxmlformats.org/officeDocument/2006/relationships/hyperlink" Target="mailto:andrea.osses@mop.gov.c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4" y="0"/>
            <a:ext cx="914129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 title="LogoGob-2026-4.png"/>
          <p:cNvPicPr preferRelativeResize="0"/>
          <p:nvPr/>
        </p:nvPicPr>
        <p:blipFill rotWithShape="1">
          <a:blip r:embed="rId4">
            <a:alphaModFix/>
          </a:blip>
          <a:srcRect l="-3591" t="-15409" r="-3602" b="-15396"/>
          <a:stretch/>
        </p:blipFill>
        <p:spPr>
          <a:xfrm>
            <a:off x="3076500" y="3368068"/>
            <a:ext cx="2991002" cy="168399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/>
        </p:nvSpPr>
        <p:spPr>
          <a:xfrm>
            <a:off x="636400" y="2005205"/>
            <a:ext cx="78867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MX" sz="2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KIT DE ACCIÓN CLIMÁTICA </a:t>
            </a:r>
            <a:endParaRPr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MX" sz="2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MUNICIPAL POR EL AGUA</a:t>
            </a:r>
            <a:endParaRPr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 txBox="1"/>
          <p:nvPr/>
        </p:nvSpPr>
        <p:spPr>
          <a:xfrm>
            <a:off x="906651" y="1208068"/>
            <a:ext cx="7346196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Plan de Adaptación al Cambio Climático </a:t>
            </a:r>
            <a:endParaRPr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para el sector de los Recursos Hídricos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906708" y="2848639"/>
            <a:ext cx="734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Mayo 2026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"/>
          <p:cNvPicPr preferRelativeResize="0"/>
          <p:nvPr/>
        </p:nvPicPr>
        <p:blipFill rotWithShape="1">
          <a:blip r:embed="rId5">
            <a:alphaModFix amt="45000"/>
          </a:blip>
          <a:srcRect r="31644" b="39247"/>
          <a:stretch/>
        </p:blipFill>
        <p:spPr>
          <a:xfrm>
            <a:off x="6224308" y="1829441"/>
            <a:ext cx="2919692" cy="3304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0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0"/>
          <p:cNvSpPr/>
          <p:nvPr/>
        </p:nvSpPr>
        <p:spPr>
          <a:xfrm>
            <a:off x="1004758" y="2390774"/>
            <a:ext cx="3642693" cy="229552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1023234" y="2108836"/>
            <a:ext cx="3642693" cy="2682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Contenido clave: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4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Fundamentos</a:t>
            </a: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para la gestión hídrica y la acción climática municipal.</a:t>
            </a:r>
            <a:endParaRPr/>
          </a:p>
          <a:p>
            <a:pPr marL="28575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4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Herramientas municipales </a:t>
            </a: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para la adaptación hídrica al cambio climático.</a:t>
            </a:r>
            <a:endParaRPr/>
          </a:p>
          <a:p>
            <a:pPr marL="28575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4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Datos</a:t>
            </a: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hidroclimáticos, financiamiento y participación local.</a:t>
            </a:r>
            <a:endParaRPr/>
          </a:p>
          <a:p>
            <a:pPr marL="28575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4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Anexos: </a:t>
            </a: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Fichas técnicas y marco legal e institucional.</a:t>
            </a:r>
            <a:endParaRPr sz="14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6" name="Google Shape;176;p10"/>
          <p:cNvSpPr txBox="1"/>
          <p:nvPr/>
        </p:nvSpPr>
        <p:spPr>
          <a:xfrm>
            <a:off x="636767" y="1310640"/>
            <a:ext cx="4010683" cy="8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 guía técnica busca aportar información y acceso a recursos para la gestión hídrica municipal. 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7" name="Google Shape;177;p10"/>
          <p:cNvSpPr txBox="1"/>
          <p:nvPr/>
        </p:nvSpPr>
        <p:spPr>
          <a:xfrm>
            <a:off x="619948" y="991024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Guía técnica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" name="Google Shape;178;p10"/>
          <p:cNvCxnSpPr/>
          <p:nvPr/>
        </p:nvCxnSpPr>
        <p:spPr>
          <a:xfrm rot="10800000">
            <a:off x="617220" y="207328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9" name="Google Shape;179;p10"/>
          <p:cNvCxnSpPr/>
          <p:nvPr/>
        </p:nvCxnSpPr>
        <p:spPr>
          <a:xfrm>
            <a:off x="859378" y="2075866"/>
            <a:ext cx="0" cy="190817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0" name="Google Shape;180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1325" y="519600"/>
            <a:ext cx="2712250" cy="384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9300" y="1440175"/>
            <a:ext cx="2286975" cy="32461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D525415-1427-AF24-C2FC-78BAB16E21C2}"/>
              </a:ext>
            </a:extLst>
          </p:cNvPr>
          <p:cNvSpPr txBox="1"/>
          <p:nvPr/>
        </p:nvSpPr>
        <p:spPr>
          <a:xfrm>
            <a:off x="598177" y="505623"/>
            <a:ext cx="457200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...orientados al </a:t>
            </a:r>
            <a:r>
              <a:rPr lang="es-MX" sz="1500" b="1" dirty="0">
                <a:solidFill>
                  <a:srgbClr val="FF0000"/>
                </a:solidFill>
                <a:latin typeface="Verdana"/>
                <a:ea typeface="Verdana"/>
              </a:rPr>
              <a:t>público primario</a:t>
            </a:r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:</a:t>
            </a:r>
            <a:endParaRPr lang="es-ES" sz="1500" dirty="0">
              <a:solidFill>
                <a:srgbClr val="FF0000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1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1"/>
          <p:cNvSpPr/>
          <p:nvPr/>
        </p:nvSpPr>
        <p:spPr>
          <a:xfrm>
            <a:off x="1004758" y="2741338"/>
            <a:ext cx="3642693" cy="1838281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1"/>
          <p:cNvSpPr txBox="1"/>
          <p:nvPr/>
        </p:nvSpPr>
        <p:spPr>
          <a:xfrm>
            <a:off x="1023234" y="2213610"/>
            <a:ext cx="3642693" cy="2923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cinco (5) infografías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abordan las siguientes temáticas: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Marco normativo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Estructura institucional del agua y cambio climático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Planificación hídrica municipal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Fuentes y flujos de información hídrica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Oportunidades de apoyo técnico y financiamiento</a:t>
            </a:r>
            <a:endParaRPr/>
          </a:p>
          <a:p>
            <a:pPr marL="28575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9" name="Google Shape;189;p11"/>
          <p:cNvSpPr txBox="1"/>
          <p:nvPr/>
        </p:nvSpPr>
        <p:spPr>
          <a:xfrm>
            <a:off x="636767" y="1310640"/>
            <a:ext cx="4011433" cy="8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infografías se caracterizan por ser un material sintético, altamente visuales y de fácil lectura.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0" name="Google Shape;190;p11"/>
          <p:cNvSpPr txBox="1"/>
          <p:nvPr/>
        </p:nvSpPr>
        <p:spPr>
          <a:xfrm>
            <a:off x="612577" y="9681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Infografías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1" name="Google Shape;191;p11"/>
          <p:cNvCxnSpPr/>
          <p:nvPr/>
        </p:nvCxnSpPr>
        <p:spPr>
          <a:xfrm rot="10800000">
            <a:off x="617220" y="214948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2" name="Google Shape;192;p11"/>
          <p:cNvCxnSpPr/>
          <p:nvPr/>
        </p:nvCxnSpPr>
        <p:spPr>
          <a:xfrm>
            <a:off x="859378" y="2152066"/>
            <a:ext cx="0" cy="190817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3" name="Google Shape;193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1704" y="824593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4" name="Google Shape;194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9016" y="1138310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5" name="Google Shape;195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65118" y="1462037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6" name="Google Shape;196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91181" y="1762189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7" name="Google Shape;197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11578" y="2043232"/>
            <a:ext cx="1821697" cy="2357490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548B69C-CABB-85EE-1111-B0DD82762191}"/>
              </a:ext>
            </a:extLst>
          </p:cNvPr>
          <p:cNvSpPr txBox="1"/>
          <p:nvPr/>
        </p:nvSpPr>
        <p:spPr>
          <a:xfrm>
            <a:off x="598177" y="505623"/>
            <a:ext cx="457200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...orientados al </a:t>
            </a:r>
            <a:r>
              <a:rPr lang="es-MX" sz="1500" b="1" dirty="0">
                <a:solidFill>
                  <a:srgbClr val="FF0000"/>
                </a:solidFill>
                <a:latin typeface="Verdana"/>
                <a:ea typeface="Verdana"/>
              </a:rPr>
              <a:t>público primario</a:t>
            </a:r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:</a:t>
            </a:r>
            <a:endParaRPr lang="es-ES" sz="1500" dirty="0">
              <a:solidFill>
                <a:srgbClr val="FF0000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2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2"/>
          <p:cNvSpPr/>
          <p:nvPr/>
        </p:nvSpPr>
        <p:spPr>
          <a:xfrm>
            <a:off x="990421" y="2634467"/>
            <a:ext cx="3642693" cy="1821136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2"/>
          <p:cNvSpPr txBox="1"/>
          <p:nvPr/>
        </p:nvSpPr>
        <p:spPr>
          <a:xfrm>
            <a:off x="1023234" y="2270760"/>
            <a:ext cx="3642693" cy="242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fichas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presentan los casos de: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MZ Norte: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Reutilización de aguas.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MZ Centro: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Mi Barrio Hídrico / Oficina de Asuntos Hídricos.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MZ Sur: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Lago sin Huella / Vigías del Lago Budi.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MZ Austral: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Humedales Urbanos / Estrategia Ambiental Comunal. </a:t>
            </a: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5" name="Google Shape;205;p12"/>
          <p:cNvSpPr txBox="1"/>
          <p:nvPr/>
        </p:nvSpPr>
        <p:spPr>
          <a:xfrm>
            <a:off x="620202" y="1294075"/>
            <a:ext cx="4143954" cy="917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fichas corresponden a ejemplos a escala municipal (territorio urbano/rural) de buenas prácticas en la gestión hídrica con enfoque en adaptación al cambio climático. 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8108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6" name="Google Shape;206;p12"/>
          <p:cNvSpPr txBox="1"/>
          <p:nvPr/>
        </p:nvSpPr>
        <p:spPr>
          <a:xfrm>
            <a:off x="605377" y="917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Fichas técnicas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7" name="Google Shape;207;p12"/>
          <p:cNvCxnSpPr/>
          <p:nvPr/>
        </p:nvCxnSpPr>
        <p:spPr>
          <a:xfrm rot="10800000">
            <a:off x="617220" y="2216158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8" name="Google Shape;208;p12"/>
          <p:cNvCxnSpPr/>
          <p:nvPr/>
        </p:nvCxnSpPr>
        <p:spPr>
          <a:xfrm>
            <a:off x="859378" y="2218741"/>
            <a:ext cx="0" cy="190817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9" name="Google Shape;209;p12" descr="Text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1002" y="530086"/>
            <a:ext cx="2986342" cy="416615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0" name="Google Shape;210;p12" descr="Interfaz de usuario gráfica, Sitio web&#10;&#10;El contenido generado por IA puede ser incorrec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0275" y="198781"/>
            <a:ext cx="2912995" cy="420756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BBE42EB-BA51-9C36-6A70-BA67638440F3}"/>
              </a:ext>
            </a:extLst>
          </p:cNvPr>
          <p:cNvSpPr txBox="1"/>
          <p:nvPr/>
        </p:nvSpPr>
        <p:spPr>
          <a:xfrm>
            <a:off x="598177" y="505623"/>
            <a:ext cx="457200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...orientados al </a:t>
            </a:r>
            <a:r>
              <a:rPr lang="es-MX" sz="1500" b="1" dirty="0">
                <a:solidFill>
                  <a:srgbClr val="FF0000"/>
                </a:solidFill>
                <a:latin typeface="Verdana"/>
                <a:ea typeface="Verdana"/>
              </a:rPr>
              <a:t>público primario</a:t>
            </a:r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:</a:t>
            </a:r>
            <a:endParaRPr lang="es-ES" sz="1500" dirty="0">
              <a:solidFill>
                <a:srgbClr val="FF0000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3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29201" y="658662"/>
            <a:ext cx="3061168" cy="171553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7" name="Google Shape;21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1201" y="1642327"/>
            <a:ext cx="3033946" cy="171870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8" name="Google Shape;218;p13"/>
          <p:cNvSpPr txBox="1"/>
          <p:nvPr/>
        </p:nvSpPr>
        <p:spPr>
          <a:xfrm>
            <a:off x="1646418" y="1272540"/>
            <a:ext cx="2387091" cy="2518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ormato </a:t>
            </a:r>
            <a:r>
              <a:rPr lang="es-MX" sz="1500" b="0" i="0" u="none" strike="noStrike" cap="none" err="1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powerpoint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, tiene por objetivo la exposición de los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antecedentes del kit, su objetivo y los productos 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que lo componen, para los fines que las municipalidades consideren oportunos. </a:t>
            </a:r>
            <a:endParaRPr/>
          </a:p>
        </p:txBody>
      </p:sp>
      <p:sp>
        <p:nvSpPr>
          <p:cNvPr id="219" name="Google Shape;219;p13"/>
          <p:cNvSpPr txBox="1"/>
          <p:nvPr/>
        </p:nvSpPr>
        <p:spPr>
          <a:xfrm>
            <a:off x="598177" y="95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Presentación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28854" y="2769308"/>
            <a:ext cx="3033946" cy="171553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1" name="Google Shape;221;p13"/>
          <p:cNvPicPr preferRelativeResize="0"/>
          <p:nvPr/>
        </p:nvPicPr>
        <p:blipFill rotWithShape="1">
          <a:blip r:embed="rId7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5B26F27-5461-20E7-304F-88D570B1CAEC}"/>
              </a:ext>
            </a:extLst>
          </p:cNvPr>
          <p:cNvSpPr txBox="1"/>
          <p:nvPr/>
        </p:nvSpPr>
        <p:spPr>
          <a:xfrm>
            <a:off x="598177" y="505623"/>
            <a:ext cx="457200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...orientados al </a:t>
            </a:r>
            <a:r>
              <a:rPr lang="es-MX" sz="1500" b="1" dirty="0">
                <a:solidFill>
                  <a:srgbClr val="FF0000"/>
                </a:solidFill>
                <a:latin typeface="Verdana"/>
                <a:ea typeface="Verdana"/>
              </a:rPr>
              <a:t>público primario</a:t>
            </a:r>
            <a:r>
              <a:rPr lang="es-MX" sz="1500" dirty="0">
                <a:solidFill>
                  <a:srgbClr val="FF0000"/>
                </a:solidFill>
                <a:latin typeface="Verdana"/>
                <a:ea typeface="Verdana"/>
              </a:rPr>
              <a:t>:</a:t>
            </a:r>
            <a:endParaRPr lang="es-ES" sz="1500" dirty="0">
              <a:solidFill>
                <a:srgbClr val="FF0000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14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4"/>
          <p:cNvSpPr/>
          <p:nvPr/>
        </p:nvSpPr>
        <p:spPr>
          <a:xfrm>
            <a:off x="2640827" y="2232660"/>
            <a:ext cx="5624683" cy="91375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4"/>
          <p:cNvSpPr txBox="1"/>
          <p:nvPr/>
        </p:nvSpPr>
        <p:spPr>
          <a:xfrm>
            <a:off x="2800847" y="1858438"/>
            <a:ext cx="5466300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…orientados al </a:t>
            </a:r>
            <a:r>
              <a:rPr lang="es-MX" sz="15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público secundario</a:t>
            </a: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concejos municipales, comités ambientales comunales, organizaciones comunitarias</a:t>
            </a: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9" name="Google Shape;229;p14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Elementos del </a:t>
            </a: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0" name="Google Shape;230;p14"/>
          <p:cNvCxnSpPr/>
          <p:nvPr/>
        </p:nvCxnSpPr>
        <p:spPr>
          <a:xfrm rot="10800000">
            <a:off x="2194560" y="199708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2436718" y="1999666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32" name="Google Shape;232;p14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5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5"/>
          <p:cNvSpPr/>
          <p:nvPr/>
        </p:nvSpPr>
        <p:spPr>
          <a:xfrm>
            <a:off x="859286" y="2796756"/>
            <a:ext cx="4151846" cy="106935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5"/>
          <p:cNvSpPr txBox="1"/>
          <p:nvPr/>
        </p:nvSpPr>
        <p:spPr>
          <a:xfrm>
            <a:off x="969275" y="1476895"/>
            <a:ext cx="3866100" cy="30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onstituyen un material de difusión visual en las municipalidades u otras entidades vinculadas a gobiernos locales.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Cada una de las cinco (5)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infografías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es imprimible para utilizarse como afiche, configurada en dimensiones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70 x 50 cm.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5"/>
          <p:cNvSpPr txBox="1"/>
          <p:nvPr/>
        </p:nvSpPr>
        <p:spPr>
          <a:xfrm>
            <a:off x="570635" y="996623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Infografías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1" name="Google Shape;241;p15"/>
          <p:cNvCxnSpPr/>
          <p:nvPr/>
        </p:nvCxnSpPr>
        <p:spPr>
          <a:xfrm rot="10800000">
            <a:off x="513311" y="2688598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2" name="Google Shape;242;p15"/>
          <p:cNvCxnSpPr/>
          <p:nvPr/>
        </p:nvCxnSpPr>
        <p:spPr>
          <a:xfrm>
            <a:off x="755468" y="2691181"/>
            <a:ext cx="0" cy="78544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43" name="Google Shape;243;p15" descr="Text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4489" y="577200"/>
            <a:ext cx="3203681" cy="4144721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6A34071-28C5-6F9E-A4F6-ADBAB69A978B}"/>
              </a:ext>
            </a:extLst>
          </p:cNvPr>
          <p:cNvSpPr txBox="1"/>
          <p:nvPr/>
        </p:nvSpPr>
        <p:spPr>
          <a:xfrm>
            <a:off x="430858" y="576769"/>
            <a:ext cx="4083127" cy="3277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>
              <a:lnSpc>
                <a:spcPts val="2025"/>
              </a:lnSpc>
            </a:pPr>
            <a:r>
              <a:rPr lang="es-MX" sz="150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...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orientados al </a:t>
            </a:r>
            <a:r>
              <a:rPr lang="es-MX" sz="1500" b="1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público secundario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:</a:t>
            </a:r>
            <a:endParaRPr lang="en-US" sz="1500" b="0" i="0" dirty="0">
              <a:solidFill>
                <a:srgbClr val="FF0000"/>
              </a:solidFill>
              <a:latin typeface="Verdana"/>
              <a:ea typeface="Segoe UI"/>
              <a:cs typeface="Segoe U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6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6"/>
          <p:cNvSpPr txBox="1"/>
          <p:nvPr/>
        </p:nvSpPr>
        <p:spPr>
          <a:xfrm>
            <a:off x="636767" y="1310639"/>
            <a:ext cx="8088137" cy="3329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El folleto es un material informativo, formato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díptico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, que permita generar interés sobre el rol municipal en el ámbito hídrico bajo un contexto de cambio climático y las posibilidades de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participación de la ciudadanía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0" name="Google Shape;250;p16"/>
          <p:cNvSpPr txBox="1"/>
          <p:nvPr/>
        </p:nvSpPr>
        <p:spPr>
          <a:xfrm>
            <a:off x="641377" y="99085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Folleto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1" name="Google Shape;251;p16"/>
          <p:cNvCxnSpPr/>
          <p:nvPr/>
        </p:nvCxnSpPr>
        <p:spPr>
          <a:xfrm rot="10800000">
            <a:off x="684960" y="2061505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2" name="Google Shape;252;p16"/>
          <p:cNvCxnSpPr/>
          <p:nvPr/>
        </p:nvCxnSpPr>
        <p:spPr>
          <a:xfrm>
            <a:off x="927118" y="2064088"/>
            <a:ext cx="0" cy="190817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3" name="Google Shape;253;p16"/>
          <p:cNvSpPr/>
          <p:nvPr/>
        </p:nvSpPr>
        <p:spPr>
          <a:xfrm rot="-5400000">
            <a:off x="3466302" y="-86850"/>
            <a:ext cx="2504269" cy="7144260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16"/>
          <p:cNvPicPr preferRelativeResize="0"/>
          <p:nvPr/>
        </p:nvPicPr>
        <p:blipFill rotWithShape="1">
          <a:blip r:embed="rId4">
            <a:alphaModFix/>
          </a:blip>
          <a:srcRect l="50259" t="1098" r="526" b="1082"/>
          <a:stretch/>
        </p:blipFill>
        <p:spPr>
          <a:xfrm>
            <a:off x="1292340" y="2316669"/>
            <a:ext cx="1648275" cy="232391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5" name="Google Shape;255;p16"/>
          <p:cNvPicPr preferRelativeResize="0"/>
          <p:nvPr/>
        </p:nvPicPr>
        <p:blipFill rotWithShape="1">
          <a:blip r:embed="rId5">
            <a:alphaModFix/>
          </a:blip>
          <a:srcRect l="568" t="1098" r="-1" b="965"/>
          <a:stretch/>
        </p:blipFill>
        <p:spPr>
          <a:xfrm>
            <a:off x="3084284" y="2316669"/>
            <a:ext cx="3332802" cy="232391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6" name="Google Shape;256;p16"/>
          <p:cNvPicPr preferRelativeResize="0"/>
          <p:nvPr/>
        </p:nvPicPr>
        <p:blipFill rotWithShape="1">
          <a:blip r:embed="rId4">
            <a:alphaModFix/>
          </a:blip>
          <a:srcRect l="762" t="784" r="50259" b="959"/>
          <a:stretch/>
        </p:blipFill>
        <p:spPr>
          <a:xfrm>
            <a:off x="6516754" y="2316669"/>
            <a:ext cx="1633081" cy="232391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52264FE-7E66-0AB3-717A-860105D14C05}"/>
              </a:ext>
            </a:extLst>
          </p:cNvPr>
          <p:cNvSpPr txBox="1"/>
          <p:nvPr/>
        </p:nvSpPr>
        <p:spPr>
          <a:xfrm>
            <a:off x="458400" y="491429"/>
            <a:ext cx="4083127" cy="3277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>
              <a:lnSpc>
                <a:spcPts val="2025"/>
              </a:lnSpc>
            </a:pPr>
            <a:r>
              <a:rPr lang="es-MX" sz="150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...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orientados al </a:t>
            </a:r>
            <a:r>
              <a:rPr lang="es-MX" sz="1500" b="1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público secundario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:</a:t>
            </a:r>
            <a:endParaRPr lang="en-US" sz="1500" b="0" i="0" dirty="0">
              <a:solidFill>
                <a:srgbClr val="FF0000"/>
              </a:solidFill>
              <a:latin typeface="Verdana"/>
              <a:ea typeface="Segoe UI"/>
              <a:cs typeface="Segoe U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7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7"/>
          <p:cNvSpPr/>
          <p:nvPr/>
        </p:nvSpPr>
        <p:spPr>
          <a:xfrm>
            <a:off x="1023234" y="2967434"/>
            <a:ext cx="4851778" cy="129854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7"/>
          <p:cNvSpPr txBox="1"/>
          <p:nvPr/>
        </p:nvSpPr>
        <p:spPr>
          <a:xfrm>
            <a:off x="1023233" y="2419350"/>
            <a:ext cx="4851779" cy="2923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Se estructuran en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cinco (5) sets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 cuatro (4) gráficas por tema: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Rol de las municipalidades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Plan de Acción Comunal de Cambio Climático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Seguridad hídrica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Participación ciudadana</a:t>
            </a:r>
            <a:endParaRPr/>
          </a:p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Educación ambiental y cultura del agua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4" name="Google Shape;26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21017" y="625644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5" name="Google Shape;265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22173" y="626287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6" name="Google Shape;266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10712" y="2670148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7" name="Google Shape;267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05281" y="625644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8" name="Google Shape;268;p17"/>
          <p:cNvSpPr txBox="1"/>
          <p:nvPr/>
        </p:nvSpPr>
        <p:spPr>
          <a:xfrm>
            <a:off x="636767" y="1310640"/>
            <a:ext cx="4979173" cy="8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Las gráficas, de lectura rápida y altamente visuales, tienen como propósito informar y sensibilizar a la ciudadanía mediante publicaciones en las redes sociales. </a:t>
            </a: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9" name="Google Shape;269;p17"/>
          <p:cNvSpPr txBox="1"/>
          <p:nvPr/>
        </p:nvSpPr>
        <p:spPr>
          <a:xfrm>
            <a:off x="636767" y="940793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Gráficas para redes sociales</a:t>
            </a:r>
            <a:endParaRPr sz="18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05280" y="2668643"/>
            <a:ext cx="1358033" cy="1891256"/>
          </a:xfrm>
          <a:prstGeom prst="rect">
            <a:avLst/>
          </a:prstGeom>
          <a:noFill/>
          <a:ln w="9525" cap="flat" cmpd="sng">
            <a:solidFill>
              <a:srgbClr val="0B458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71" name="Google Shape;271;p17"/>
          <p:cNvCxnSpPr/>
          <p:nvPr/>
        </p:nvCxnSpPr>
        <p:spPr>
          <a:xfrm rot="10800000">
            <a:off x="617220" y="235522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2" name="Google Shape;272;p17"/>
          <p:cNvCxnSpPr/>
          <p:nvPr/>
        </p:nvCxnSpPr>
        <p:spPr>
          <a:xfrm>
            <a:off x="859378" y="2357806"/>
            <a:ext cx="0" cy="158676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84C062A7-D72F-607E-3444-D922A8726241}"/>
              </a:ext>
            </a:extLst>
          </p:cNvPr>
          <p:cNvSpPr txBox="1"/>
          <p:nvPr/>
        </p:nvSpPr>
        <p:spPr>
          <a:xfrm>
            <a:off x="484367" y="501006"/>
            <a:ext cx="4083127" cy="3277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>
              <a:lnSpc>
                <a:spcPts val="2025"/>
              </a:lnSpc>
            </a:pPr>
            <a:r>
              <a:rPr lang="es-MX" sz="150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...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orientados al </a:t>
            </a:r>
            <a:r>
              <a:rPr lang="es-MX" sz="1500" b="1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público secundario</a:t>
            </a:r>
            <a:r>
              <a:rPr lang="es-MX" sz="1500" b="0" i="0" u="none" strike="noStrike" baseline="0" dirty="0">
                <a:solidFill>
                  <a:srgbClr val="FF0000"/>
                </a:solidFill>
                <a:latin typeface="Verdana"/>
                <a:ea typeface="Segoe UI"/>
                <a:cs typeface="Segoe UI"/>
              </a:rPr>
              <a:t>:</a:t>
            </a:r>
            <a:endParaRPr lang="en-US" sz="1500" b="0" i="0" dirty="0">
              <a:solidFill>
                <a:srgbClr val="FF0000"/>
              </a:solidFill>
              <a:latin typeface="Verdana"/>
              <a:ea typeface="Segoe UI"/>
              <a:cs typeface="Segoe U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18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8"/>
          <p:cNvSpPr txBox="1"/>
          <p:nvPr/>
        </p:nvSpPr>
        <p:spPr>
          <a:xfrm>
            <a:off x="1227774" y="2036666"/>
            <a:ext cx="7658943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Accede a la web de la Dirección General de Aguas </a:t>
            </a:r>
            <a:r>
              <a:rPr lang="es-MX" sz="1500" b="0" i="0" u="sng" strike="noStrike" cap="none" dirty="0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https://dga.mop.gob.cl/</a:t>
            </a:r>
            <a:endParaRPr sz="1500" b="0" i="0" u="none" strike="noStrike" cap="none" dirty="0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y localiza el banner en el carrusel bajo la sección de noticias: 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9" name="Google Shape;279;p18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¿Dónde descargar el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0" name="Google Shape;280;p18"/>
          <p:cNvCxnSpPr/>
          <p:nvPr/>
        </p:nvCxnSpPr>
        <p:spPr>
          <a:xfrm rot="10800000">
            <a:off x="458754" y="2175311"/>
            <a:ext cx="765613" cy="2583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1" name="Google Shape;281;p18"/>
          <p:cNvCxnSpPr/>
          <p:nvPr/>
        </p:nvCxnSpPr>
        <p:spPr>
          <a:xfrm>
            <a:off x="700912" y="2177894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2" name="Google Shape;282;p18"/>
          <p:cNvSpPr txBox="1"/>
          <p:nvPr/>
        </p:nvSpPr>
        <p:spPr>
          <a:xfrm>
            <a:off x="1052278" y="1345461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</a:t>
            </a: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04649" y="2678690"/>
            <a:ext cx="5631982" cy="1404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19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9"/>
          <p:cNvSpPr txBox="1"/>
          <p:nvPr/>
        </p:nvSpPr>
        <p:spPr>
          <a:xfrm>
            <a:off x="795065" y="900510"/>
            <a:ext cx="7273046" cy="303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También puedes acceder desde la página: </a:t>
            </a:r>
            <a:r>
              <a:rPr lang="es-MX" sz="1500" b="0" i="0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https://cambioclimatico.mop.gob.cl/dga/</a:t>
            </a:r>
            <a:endParaRPr sz="1500" b="0" i="0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 bien directamente a través de este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QR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90" name="Google Shape;290;p19"/>
          <p:cNvCxnSpPr/>
          <p:nvPr/>
        </p:nvCxnSpPr>
        <p:spPr>
          <a:xfrm rot="10800000">
            <a:off x="359694" y="719761"/>
            <a:ext cx="672622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1" name="Google Shape;291;p19"/>
          <p:cNvCxnSpPr/>
          <p:nvPr/>
        </p:nvCxnSpPr>
        <p:spPr>
          <a:xfrm>
            <a:off x="601852" y="722344"/>
            <a:ext cx="0" cy="2455196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92" name="Google Shape;292;p19"/>
          <p:cNvPicPr preferRelativeResize="0"/>
          <p:nvPr/>
        </p:nvPicPr>
        <p:blipFill rotWithShape="1">
          <a:blip r:embed="rId5">
            <a:alphaModFix/>
          </a:blip>
          <a:srcRect r="31644" b="39247"/>
          <a:stretch/>
        </p:blipFill>
        <p:spPr>
          <a:xfrm>
            <a:off x="6224308" y="1524641"/>
            <a:ext cx="2919692" cy="3304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8964" y="314325"/>
            <a:ext cx="1722310" cy="1713742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9"/>
          <p:cNvSpPr txBox="1"/>
          <p:nvPr/>
        </p:nvSpPr>
        <p:spPr>
          <a:xfrm>
            <a:off x="795064" y="2236946"/>
            <a:ext cx="7426915" cy="1214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y selecciona el botón de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 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en la sección </a:t>
            </a: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Avances del Plan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95" name="Google Shape;295;p19"/>
          <p:cNvPicPr preferRelativeResize="0"/>
          <p:nvPr/>
        </p:nvPicPr>
        <p:blipFill rotWithShape="1">
          <a:blip r:embed="rId7">
            <a:alphaModFix/>
          </a:blip>
          <a:srcRect b="77778"/>
          <a:stretch/>
        </p:blipFill>
        <p:spPr>
          <a:xfrm>
            <a:off x="746644" y="2753201"/>
            <a:ext cx="6583796" cy="159062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9"/>
          <p:cNvSpPr/>
          <p:nvPr/>
        </p:nvSpPr>
        <p:spPr>
          <a:xfrm>
            <a:off x="3431325" y="2891700"/>
            <a:ext cx="1215000" cy="14580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2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"/>
          <p:cNvSpPr txBox="1"/>
          <p:nvPr/>
        </p:nvSpPr>
        <p:spPr>
          <a:xfrm>
            <a:off x="711200" y="1521859"/>
            <a:ext cx="8124795" cy="2274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just">
              <a:lnSpc>
                <a:spcPct val="90000"/>
              </a:lnSpc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El </a:t>
            </a:r>
            <a:r>
              <a:rPr lang="es-MX" b="1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Kit de Acción Climática Municipal por el Agua</a:t>
            </a: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 se enmarca en el Proyecto “Formulación del Plan Nacional de Adaptación al Cambio Climático (PNA) de los Recursos Hídricos de Chile”:</a:t>
            </a:r>
          </a:p>
          <a:p>
            <a:pPr algn="just">
              <a:lnSpc>
                <a:spcPct val="90000"/>
              </a:lnSpc>
            </a:pPr>
            <a:endParaRPr lang="es-MX" dirty="0">
              <a:solidFill>
                <a:srgbClr val="25306B"/>
              </a:solidFill>
              <a:latin typeface="Verdana"/>
              <a:ea typeface="Verdana"/>
              <a:sym typeface="Verdan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Dirección General de Aguas (DGA) del Ministerio de Obras Públicas (MOP): responsable;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Ministerio del Medio Ambiente (MMA): contraparte técnica;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Organización de las Naciones Unidas para la Alimentación y la Agricultura (FAO): apoyo técnico;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Fondo Verde para el Clima (FVC): financiamiento, a través del programa </a:t>
            </a:r>
            <a:r>
              <a:rPr lang="es-MX" dirty="0" err="1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Readiness</a:t>
            </a: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Ministerio de Hacienda: Autoridad Nacional Designada.</a:t>
            </a:r>
            <a:endParaRPr lang="en-US" dirty="0">
              <a:solidFill>
                <a:srgbClr val="25306B"/>
              </a:solidFill>
              <a:latin typeface="Verdana"/>
              <a:ea typeface="Verdana"/>
            </a:endParaRPr>
          </a:p>
        </p:txBody>
      </p:sp>
      <p:sp>
        <p:nvSpPr>
          <p:cNvPr id="66" name="Google Shape;66;p2"/>
          <p:cNvSpPr txBox="1"/>
          <p:nvPr/>
        </p:nvSpPr>
        <p:spPr>
          <a:xfrm>
            <a:off x="388025" y="837355"/>
            <a:ext cx="2309158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21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Contexto</a:t>
            </a:r>
            <a:endParaRPr sz="11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296" y="3891532"/>
            <a:ext cx="4753220" cy="8029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69;p2"/>
          <p:cNvCxnSpPr/>
          <p:nvPr/>
        </p:nvCxnSpPr>
        <p:spPr>
          <a:xfrm>
            <a:off x="525897" y="1333228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" name="Google Shape;70;p2"/>
          <p:cNvCxnSpPr/>
          <p:nvPr/>
        </p:nvCxnSpPr>
        <p:spPr>
          <a:xfrm rot="10800000">
            <a:off x="283739" y="1330645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20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0"/>
          <p:cNvSpPr txBox="1"/>
          <p:nvPr/>
        </p:nvSpPr>
        <p:spPr>
          <a:xfrm>
            <a:off x="795065" y="900510"/>
            <a:ext cx="7273046" cy="303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Y </a:t>
            </a:r>
            <a:r>
              <a:rPr lang="es-MX" sz="15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descarga</a:t>
            </a: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el material que necesites:</a:t>
            </a: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303" name="Google Shape;303;p20"/>
          <p:cNvCxnSpPr/>
          <p:nvPr/>
        </p:nvCxnSpPr>
        <p:spPr>
          <a:xfrm rot="10800000">
            <a:off x="7176094" y="1055041"/>
            <a:ext cx="672622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4" name="Google Shape;304;p20"/>
          <p:cNvCxnSpPr/>
          <p:nvPr/>
        </p:nvCxnSpPr>
        <p:spPr>
          <a:xfrm>
            <a:off x="7673212" y="1055041"/>
            <a:ext cx="0" cy="1756739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05" name="Google Shape;305;p20"/>
          <p:cNvPicPr preferRelativeResize="0"/>
          <p:nvPr/>
        </p:nvPicPr>
        <p:blipFill rotWithShape="1">
          <a:blip r:embed="rId4">
            <a:alphaModFix/>
          </a:blip>
          <a:srcRect r="31644" b="39247"/>
          <a:stretch/>
        </p:blipFill>
        <p:spPr>
          <a:xfrm>
            <a:off x="6224308" y="1524641"/>
            <a:ext cx="2919692" cy="3304534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0"/>
          <p:cNvSpPr/>
          <p:nvPr/>
        </p:nvSpPr>
        <p:spPr>
          <a:xfrm>
            <a:off x="855275" y="1541875"/>
            <a:ext cx="6311402" cy="3039026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p20"/>
          <p:cNvPicPr preferRelativeResize="0"/>
          <p:nvPr/>
        </p:nvPicPr>
        <p:blipFill rotWithShape="1">
          <a:blip r:embed="rId5">
            <a:alphaModFix/>
          </a:blip>
          <a:srcRect l="4696" t="55260" r="3936" b="3400"/>
          <a:stretch/>
        </p:blipFill>
        <p:spPr>
          <a:xfrm>
            <a:off x="1030778" y="1319178"/>
            <a:ext cx="6311402" cy="31045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21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1"/>
          <p:cNvSpPr/>
          <p:nvPr/>
        </p:nvSpPr>
        <p:spPr>
          <a:xfrm>
            <a:off x="3552598" y="3277892"/>
            <a:ext cx="5591402" cy="49594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1"/>
          <p:cNvSpPr/>
          <p:nvPr/>
        </p:nvSpPr>
        <p:spPr>
          <a:xfrm>
            <a:off x="3552599" y="1658319"/>
            <a:ext cx="5591402" cy="61895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1"/>
          <p:cNvSpPr txBox="1"/>
          <p:nvPr/>
        </p:nvSpPr>
        <p:spPr>
          <a:xfrm>
            <a:off x="2800847" y="1765450"/>
            <a:ext cx="5466300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             Dirección General de Aguas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             del Ministerio de Obras Públicas: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            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	 Ministerio del Medio Ambiente:</a:t>
            </a: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6" name="Google Shape;316;p21"/>
          <p:cNvSpPr txBox="1"/>
          <p:nvPr/>
        </p:nvSpPr>
        <p:spPr>
          <a:xfrm>
            <a:off x="3552598" y="2456491"/>
            <a:ext cx="5466300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Andrea Osses 	</a:t>
            </a:r>
            <a:r>
              <a:rPr lang="es-MX" sz="1500" b="0" i="1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andrea.osses@mop.gov.cl</a:t>
            </a:r>
            <a:endParaRPr sz="1500" b="0" i="1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Pamela García 	</a:t>
            </a:r>
            <a:r>
              <a:rPr lang="es-MX" sz="1500" b="0" i="1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pamela.garcia@mop.gov.cl</a:t>
            </a:r>
            <a:endParaRPr sz="1500" b="0" i="1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Maritza Jadrijevic 	</a:t>
            </a:r>
            <a:r>
              <a:rPr lang="es-MX" sz="1500" b="0" i="1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MJadrijevic@mma.gob.cl</a:t>
            </a:r>
            <a:endParaRPr sz="1500" b="0" i="1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Jessica Ulloa 	</a:t>
            </a:r>
            <a:r>
              <a:rPr lang="es-MX" sz="1500" b="0" i="1" u="sng" strike="noStrike" cap="none">
                <a:solidFill>
                  <a:srgbClr val="0C5ADB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JUlloa@mma.gob.cl</a:t>
            </a:r>
            <a:endParaRPr sz="1500" b="0" i="1" u="none" strike="noStrike" cap="none">
              <a:solidFill>
                <a:srgbClr val="0C5AD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7" name="Google Shape;317;p21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Consultas y/o sugerencias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8" name="Google Shape;318;p21"/>
          <p:cNvCxnSpPr/>
          <p:nvPr/>
        </p:nvCxnSpPr>
        <p:spPr>
          <a:xfrm rot="10800000">
            <a:off x="3053166" y="1888597"/>
            <a:ext cx="499432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9" name="Google Shape;319;p21"/>
          <p:cNvCxnSpPr/>
          <p:nvPr/>
        </p:nvCxnSpPr>
        <p:spPr>
          <a:xfrm>
            <a:off x="3219381" y="1891180"/>
            <a:ext cx="0" cy="2268549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20" name="Google Shape;320;p21"/>
          <p:cNvPicPr preferRelativeResize="0"/>
          <p:nvPr/>
        </p:nvPicPr>
        <p:blipFill rotWithShape="1">
          <a:blip r:embed="rId8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3100" y="-3800"/>
            <a:ext cx="9267100" cy="515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3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Cambio climático y gestión hídrica municipal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" name="Google Shape;77;p3"/>
          <p:cNvPicPr preferRelativeResize="0"/>
          <p:nvPr/>
        </p:nvPicPr>
        <p:blipFill rotWithShape="1">
          <a:blip r:embed="rId4">
            <a:alphaModFix amt="40000"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3"/>
          <p:cNvSpPr txBox="1"/>
          <p:nvPr/>
        </p:nvSpPr>
        <p:spPr>
          <a:xfrm>
            <a:off x="1921724" y="2642173"/>
            <a:ext cx="6641251" cy="648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0000" lnSpcReduction="20000"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Posibilidad de acceso al agua en </a:t>
            </a:r>
            <a:r>
              <a:rPr lang="es-MX" sz="35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cantidad y calidad </a:t>
            </a:r>
            <a:r>
              <a:rPr lang="es-MX" sz="35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adecuadas, considerando las particularidades naturales de cada cuenca, para su sustento y aprovechamiento en el tiempo para: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1990725" y="3981450"/>
            <a:ext cx="2066925" cy="624614"/>
          </a:xfrm>
          <a:prstGeom prst="round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consumo humano, salud y subsistencia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3"/>
          <p:cNvSpPr txBox="1"/>
          <p:nvPr/>
        </p:nvSpPr>
        <p:spPr>
          <a:xfrm>
            <a:off x="1409702" y="1371969"/>
            <a:ext cx="6915141" cy="104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Chile enfrenta un escenario de creciente presión sobre los recursos hídricos, producto de los </a:t>
            </a:r>
            <a:r>
              <a:rPr lang="es-MX" sz="15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efectos adversos del cambio climático. 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En este escenario, se requiere avanzar en </a:t>
            </a:r>
            <a:r>
              <a:rPr lang="es-MX" sz="15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SEGURIDAD HÍDRICA 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(Ley Marco de Cambio Climático, Artículo 3):</a:t>
            </a: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4317151" y="3981450"/>
            <a:ext cx="2066925" cy="624614"/>
          </a:xfrm>
          <a:prstGeom prst="round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desarrollo socioeconómico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6643577" y="3981450"/>
            <a:ext cx="2066925" cy="624614"/>
          </a:xfrm>
          <a:prstGeom prst="round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conservación y preservación de los ecosistemas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7050" y="3343439"/>
            <a:ext cx="584901" cy="58490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84" name="Google Shape;84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3565" y="3343439"/>
            <a:ext cx="584901" cy="584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36774" y="3343439"/>
            <a:ext cx="584901" cy="584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4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 txBox="1"/>
          <p:nvPr/>
        </p:nvSpPr>
        <p:spPr>
          <a:xfrm>
            <a:off x="178649" y="1133344"/>
            <a:ext cx="8531853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…promoviendo la </a:t>
            </a:r>
            <a:r>
              <a:rPr lang="es-MX" sz="1400" b="1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resiliencia</a:t>
            </a:r>
            <a:r>
              <a:rPr lang="es-MX" sz="1400" b="0" i="1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frente a amenazas asociadas a:</a:t>
            </a:r>
            <a:endParaRPr sz="1400" b="0" i="1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2" name="Google Shape;92;p4"/>
          <p:cNvPicPr preferRelativeResize="0"/>
          <p:nvPr/>
        </p:nvPicPr>
        <p:blipFill rotWithShape="1">
          <a:blip r:embed="rId4">
            <a:alphaModFix/>
          </a:blip>
          <a:srcRect l="21307" r="10888" b="15788"/>
          <a:stretch/>
        </p:blipFill>
        <p:spPr>
          <a:xfrm>
            <a:off x="359624" y="1679087"/>
            <a:ext cx="2949131" cy="2045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4"/>
          <p:cNvPicPr preferRelativeResize="0"/>
          <p:nvPr/>
        </p:nvPicPr>
        <p:blipFill rotWithShape="1">
          <a:blip r:embed="rId5">
            <a:alphaModFix/>
          </a:blip>
          <a:srcRect l="17592" t="8333" r="5833" b="16667"/>
          <a:stretch/>
        </p:blipFill>
        <p:spPr>
          <a:xfrm>
            <a:off x="6359905" y="1679086"/>
            <a:ext cx="2784093" cy="2045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78692" y="1679086"/>
            <a:ext cx="2726831" cy="204512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4"/>
          <p:cNvSpPr/>
          <p:nvPr/>
        </p:nvSpPr>
        <p:spPr>
          <a:xfrm>
            <a:off x="472854" y="1597938"/>
            <a:ext cx="1333273" cy="388200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sequías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6484088" y="1597938"/>
            <a:ext cx="2066925" cy="624614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prevención de la contaminación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 txBox="1"/>
          <p:nvPr/>
        </p:nvSpPr>
        <p:spPr>
          <a:xfrm>
            <a:off x="628658" y="3893400"/>
            <a:ext cx="823911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chemeClr val="tx1">
                    <a:lumMod val="49000"/>
                    <a:lumOff val="51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Las municipalidades desempeñan un </a:t>
            </a:r>
            <a:r>
              <a:rPr lang="es-MX" sz="1400" b="1" i="0" u="none" strike="noStrike" cap="none">
                <a:solidFill>
                  <a:schemeClr val="tx1">
                    <a:lumMod val="49000"/>
                    <a:lumOff val="51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rol clave en la gestión hídrica y climática </a:t>
            </a:r>
            <a:r>
              <a:rPr lang="es-MX" sz="1400" b="0" i="0" u="none" strike="noStrike" cap="none">
                <a:solidFill>
                  <a:schemeClr val="tx1">
                    <a:lumMod val="49000"/>
                    <a:lumOff val="51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como nivel de gobierno más cercano al territorio y a la ciudadanía y espacio donde convergen planificación, gestión del riesgo, protección ambiental y participación comunitaria. </a:t>
            </a:r>
            <a:endParaRPr lang="en-US">
              <a:solidFill>
                <a:schemeClr val="tx1">
                  <a:lumMod val="49000"/>
                  <a:lumOff val="51000"/>
                </a:schemeClr>
              </a:solidFill>
            </a:endParaRPr>
          </a:p>
        </p:txBody>
      </p:sp>
      <p:sp>
        <p:nvSpPr>
          <p:cNvPr id="98" name="Google Shape;98;p4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Cambio climático y gestión hídrica municipal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95;p4">
            <a:extLst>
              <a:ext uri="{FF2B5EF4-FFF2-40B4-BE49-F238E27FC236}">
                <a16:creationId xmlns:a16="http://schemas.microsoft.com/office/drawing/2014/main" id="{A71B0D99-77D8-1E6F-5052-C24F5C6CF0A1}"/>
              </a:ext>
            </a:extLst>
          </p:cNvPr>
          <p:cNvSpPr/>
          <p:nvPr/>
        </p:nvSpPr>
        <p:spPr>
          <a:xfrm>
            <a:off x="3485643" y="1597938"/>
            <a:ext cx="1333272" cy="388200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crecidas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5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5"/>
          <p:cNvSpPr txBox="1"/>
          <p:nvPr/>
        </p:nvSpPr>
        <p:spPr>
          <a:xfrm>
            <a:off x="2800847" y="1859968"/>
            <a:ext cx="5464663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7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400" i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Facilitar</a:t>
            </a:r>
            <a:r>
              <a:rPr lang="es-MX" sz="34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 el </a:t>
            </a:r>
            <a:r>
              <a:rPr lang="es-MX" sz="3400" b="1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acceso y la comprensión de información clave sobre adaptación al cambio climático para su aplicación en la gestión de recursos hídricos</a:t>
            </a:r>
            <a:r>
              <a:rPr lang="es-MX" sz="34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, dirigido a funcionarias/os municipales, a través de herramientas técnicas, didácticas y visualmente atractivas, que apoyen la toma de decisiones locales, la capacitación interna y la difusión ciudadana. </a:t>
            </a:r>
            <a:endParaRPr sz="34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</a:endParaRPr>
          </a:p>
        </p:txBody>
      </p:sp>
      <p:cxnSp>
        <p:nvCxnSpPr>
          <p:cNvPr id="108" name="Google Shape;108;p5"/>
          <p:cNvCxnSpPr/>
          <p:nvPr/>
        </p:nvCxnSpPr>
        <p:spPr>
          <a:xfrm rot="10800000">
            <a:off x="2194560" y="1764857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9" name="Google Shape;109;p5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5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Objetivo del </a:t>
            </a: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7" name="Google Shape;107;p5"/>
          <p:cNvCxnSpPr/>
          <p:nvPr/>
        </p:nvCxnSpPr>
        <p:spPr>
          <a:xfrm>
            <a:off x="2436718" y="1767440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6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6"/>
          <p:cNvSpPr/>
          <p:nvPr/>
        </p:nvSpPr>
        <p:spPr>
          <a:xfrm>
            <a:off x="793110" y="1376876"/>
            <a:ext cx="2623998" cy="506253"/>
          </a:xfrm>
          <a:prstGeom prst="chevron">
            <a:avLst>
              <a:gd name="adj" fmla="val 50000"/>
            </a:avLst>
          </a:prstGeom>
          <a:solidFill>
            <a:srgbClr val="B1CDFB"/>
          </a:solidFill>
          <a:ln w="25400" cap="flat" cmpd="sng">
            <a:solidFill>
              <a:srgbClr val="B1CDF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Levantamiento de necesidades</a:t>
            </a:r>
            <a:endParaRPr sz="14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6"/>
          <p:cNvSpPr/>
          <p:nvPr/>
        </p:nvSpPr>
        <p:spPr>
          <a:xfrm>
            <a:off x="3336201" y="1376875"/>
            <a:ext cx="2623998" cy="511169"/>
          </a:xfrm>
          <a:prstGeom prst="chevron">
            <a:avLst>
              <a:gd name="adj" fmla="val 50000"/>
            </a:avLst>
          </a:prstGeom>
          <a:solidFill>
            <a:srgbClr val="036D99"/>
          </a:solidFill>
          <a:ln w="25400" cap="flat" cmpd="sng">
            <a:solidFill>
              <a:srgbClr val="036D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BAF8FF"/>
                </a:solidFill>
                <a:latin typeface="Verdana"/>
                <a:ea typeface="Verdana"/>
                <a:cs typeface="Verdana"/>
                <a:sym typeface="Verdana"/>
              </a:rPr>
              <a:t>Análisis de necesidades</a:t>
            </a:r>
            <a:endParaRPr sz="1400" b="0" i="0" u="none" strike="noStrike" cap="none">
              <a:solidFill>
                <a:srgbClr val="BAF8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5922228" y="1376875"/>
            <a:ext cx="2623998" cy="511798"/>
          </a:xfrm>
          <a:prstGeom prst="chevron">
            <a:avLst>
              <a:gd name="adj" fmla="val 50000"/>
            </a:avLst>
          </a:prstGeom>
          <a:solidFill>
            <a:srgbClr val="0C4581"/>
          </a:solidFill>
          <a:ln w="25400" cap="flat" cmpd="sng">
            <a:solidFill>
              <a:srgbClr val="0C45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BAF8FF"/>
                </a:solidFill>
                <a:latin typeface="Verdana"/>
                <a:ea typeface="Verdana"/>
                <a:cs typeface="Verdana"/>
                <a:sym typeface="Verdana"/>
              </a:rPr>
              <a:t>Elaboración del kit municipal</a:t>
            </a:r>
            <a:endParaRPr sz="1400" b="0" i="0" u="none" strike="noStrike" cap="none">
              <a:solidFill>
                <a:srgbClr val="BAF8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8" name="Google Shape;118;p6"/>
          <p:cNvSpPr txBox="1"/>
          <p:nvPr/>
        </p:nvSpPr>
        <p:spPr>
          <a:xfrm>
            <a:off x="701041" y="2052123"/>
            <a:ext cx="2537460" cy="2354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Generación de </a:t>
            </a:r>
            <a:r>
              <a:rPr lang="es-MX" sz="1400" b="1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encuesta</a:t>
            </a: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a municipalidades del país.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1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Entrevistas </a:t>
            </a: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a encargados municipales y a directores regionales DGA y SEREMI MMA.</a:t>
            </a:r>
            <a:endParaRPr/>
          </a:p>
          <a:p>
            <a:pPr marL="17145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Noto Sans Symbols"/>
              <a:buNone/>
            </a:pPr>
            <a:endParaRPr sz="7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9" name="Google Shape;119;p6"/>
          <p:cNvSpPr txBox="1"/>
          <p:nvPr/>
        </p:nvSpPr>
        <p:spPr>
          <a:xfrm>
            <a:off x="3336199" y="2037868"/>
            <a:ext cx="2769325" cy="1923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1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Análisis</a:t>
            </a: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de la encuesta y entrevistas.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Identificación de </a:t>
            </a:r>
            <a:r>
              <a:rPr lang="es-MX" sz="1400" b="1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necesidades de información y recomendaciones</a:t>
            </a:r>
            <a:r>
              <a:rPr lang="es-MX" sz="1400" b="0" i="0" u="none" strike="noStrike" cap="none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para la generación del kit.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0" i="0" u="none" strike="noStrike" cap="none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6069690" y="2038962"/>
            <a:ext cx="2550441" cy="192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indent="-171450">
              <a:buSzPts val="1400"/>
              <a:buFont typeface="Noto Sans Symbols"/>
              <a:buChar char="✔"/>
            </a:pPr>
            <a:r>
              <a:rPr lang="es-MX" dirty="0">
                <a:solidFill>
                  <a:schemeClr val="accent1">
                    <a:lumMod val="49000"/>
                  </a:schemeClr>
                </a:solidFill>
                <a:highlight>
                  <a:srgbClr val="FFFFFF"/>
                </a:highlight>
                <a:latin typeface="Verdana"/>
                <a:ea typeface="Verdana"/>
                <a:cs typeface="Segoe UI"/>
                <a:sym typeface="Verdana"/>
              </a:rPr>
              <a:t>Definición del </a:t>
            </a:r>
            <a:r>
              <a:rPr lang="es-MX" b="1" dirty="0">
                <a:solidFill>
                  <a:schemeClr val="accent1">
                    <a:lumMod val="49000"/>
                  </a:schemeClr>
                </a:solidFill>
                <a:highlight>
                  <a:srgbClr val="FFFFFF"/>
                </a:highlight>
                <a:latin typeface="Verdana"/>
                <a:ea typeface="Verdana"/>
                <a:cs typeface="Segoe UI"/>
                <a:sym typeface="Verdana"/>
              </a:rPr>
              <a:t>público objetivo</a:t>
            </a:r>
            <a:r>
              <a:rPr lang="es-MX" dirty="0">
                <a:solidFill>
                  <a:srgbClr val="0070C0"/>
                </a:solidFill>
                <a:highlight>
                  <a:srgbClr val="FFFFFF"/>
                </a:highlight>
                <a:latin typeface="Verdana"/>
                <a:ea typeface="Verdana"/>
                <a:cs typeface="Segoe UI"/>
                <a:sym typeface="Verdana"/>
              </a:rPr>
              <a:t> </a:t>
            </a:r>
            <a:r>
              <a:rPr lang="es-MX" dirty="0">
                <a:solidFill>
                  <a:schemeClr val="accent1">
                    <a:lumMod val="49000"/>
                  </a:schemeClr>
                </a:solidFill>
                <a:highlight>
                  <a:srgbClr val="FFFFFF"/>
                </a:highlight>
                <a:latin typeface="Verdana"/>
                <a:ea typeface="Verdana"/>
                <a:cs typeface="Segoe UI"/>
                <a:sym typeface="Verdana"/>
              </a:rPr>
              <a:t>y</a:t>
            </a:r>
            <a:r>
              <a:rPr lang="es-MX" sz="900" b="0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Segoe UI"/>
                <a:ea typeface="Verdana"/>
                <a:cs typeface="Segoe UI"/>
                <a:sym typeface="Verdana"/>
              </a:rPr>
              <a:t> </a:t>
            </a:r>
            <a:r>
              <a:rPr lang="es-MX" sz="1400" b="1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elementos</a:t>
            </a:r>
            <a:r>
              <a:rPr lang="es-MX" sz="1400" b="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del kit.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es-MX" sz="1400" b="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Definición de </a:t>
            </a:r>
            <a:r>
              <a:rPr lang="es-MX" sz="1400" b="1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contenidos</a:t>
            </a:r>
            <a:r>
              <a:rPr lang="es-MX" sz="1400" b="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y </a:t>
            </a:r>
            <a:r>
              <a:rPr lang="es-MX" sz="140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generación de </a:t>
            </a:r>
            <a:r>
              <a:rPr lang="es-MX" sz="1400" b="1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diseños</a:t>
            </a:r>
            <a:r>
              <a:rPr lang="es-MX" sz="1400" b="0" i="0" u="none" strike="noStrike" cap="none" dirty="0">
                <a:solidFill>
                  <a:srgbClr val="0B4581"/>
                </a:solidFill>
                <a:latin typeface="Verdana"/>
                <a:ea typeface="Verdana"/>
                <a:cs typeface="Verdana"/>
                <a:sym typeface="Verdana"/>
              </a:rPr>
              <a:t> de los productos del kit.</a:t>
            </a:r>
            <a:endParaRPr dirty="0"/>
          </a:p>
          <a:p>
            <a:pPr marL="17145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Noto Sans Symbols"/>
              <a:buNone/>
            </a:pPr>
            <a:endParaRPr sz="700" b="0" i="0" u="none" strike="noStrike" cap="none" dirty="0">
              <a:solidFill>
                <a:srgbClr val="0B458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1" name="Google Shape;121;p6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Pasos en la creación del kit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7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7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7"/>
          <p:cNvSpPr/>
          <p:nvPr/>
        </p:nvSpPr>
        <p:spPr>
          <a:xfrm>
            <a:off x="1202826" y="1479688"/>
            <a:ext cx="2624100" cy="511200"/>
          </a:xfrm>
          <a:prstGeom prst="chevron">
            <a:avLst>
              <a:gd name="adj" fmla="val 50000"/>
            </a:avLst>
          </a:prstGeom>
          <a:solidFill>
            <a:srgbClr val="036D99"/>
          </a:solidFill>
          <a:ln w="25400" cap="flat" cmpd="sng">
            <a:solidFill>
              <a:srgbClr val="036D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BAF8FF"/>
                </a:solidFill>
                <a:latin typeface="Verdana"/>
                <a:ea typeface="Verdana"/>
                <a:cs typeface="Verdana"/>
                <a:sym typeface="Verdana"/>
              </a:rPr>
              <a:t>Análisis de necesidades</a:t>
            </a:r>
            <a:endParaRPr sz="1400" b="0" i="0" u="none" strike="noStrike" cap="none">
              <a:solidFill>
                <a:srgbClr val="BAF8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9" name="Google Shape;129;p7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Pasos en la creación del kit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7"/>
          <p:cNvGrpSpPr/>
          <p:nvPr/>
        </p:nvGrpSpPr>
        <p:grpSpPr>
          <a:xfrm>
            <a:off x="4139643" y="650765"/>
            <a:ext cx="4612844" cy="3930389"/>
            <a:chOff x="1098768" y="-56780"/>
            <a:chExt cx="4612844" cy="3930389"/>
          </a:xfrm>
        </p:grpSpPr>
        <p:sp>
          <p:nvSpPr>
            <p:cNvPr id="131" name="Google Shape;131;p7"/>
            <p:cNvSpPr/>
            <p:nvPr/>
          </p:nvSpPr>
          <p:spPr>
            <a:xfrm>
              <a:off x="2646721" y="-56780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7"/>
            <p:cNvSpPr txBox="1"/>
            <p:nvPr/>
          </p:nvSpPr>
          <p:spPr>
            <a:xfrm>
              <a:off x="2694854" y="-8647"/>
              <a:ext cx="1420673" cy="889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información </a:t>
              </a: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normativa</a:t>
              </a: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 clara, actualizada y explicada en lenguaje accesible</a:t>
              </a:r>
              <a:endParaRPr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8185" y="7032"/>
                  </a:moveTo>
                  <a:cubicBezTo>
                    <a:pt x="95611" y="10984"/>
                    <a:pt x="102123" y="16452"/>
                    <a:pt x="107299" y="23084"/>
                  </a:cubicBezTo>
                </a:path>
              </a:pathLst>
            </a:custGeom>
            <a:noFill/>
            <a:ln w="9525" cap="flat" cmpd="sng">
              <a:solidFill>
                <a:srgbClr val="B7DE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4194673" y="1067872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7"/>
            <p:cNvSpPr txBox="1"/>
            <p:nvPr/>
          </p:nvSpPr>
          <p:spPr>
            <a:xfrm>
              <a:off x="4242806" y="1116005"/>
              <a:ext cx="1420673" cy="889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información hidroclimática </a:t>
              </a: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territorializada y comprensible</a:t>
              </a:r>
              <a:endParaRPr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59951"/>
                  </a:moveTo>
                  <a:cubicBezTo>
                    <a:pt x="120009" y="70536"/>
                    <a:pt x="117217" y="80935"/>
                    <a:pt x="111908" y="90092"/>
                  </a:cubicBezTo>
                </a:path>
              </a:pathLst>
            </a:custGeom>
            <a:noFill/>
            <a:ln w="9525" cap="flat" cmpd="sng">
              <a:solidFill>
                <a:srgbClr val="B7DE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7"/>
            <p:cNvSpPr/>
            <p:nvPr/>
          </p:nvSpPr>
          <p:spPr>
            <a:xfrm>
              <a:off x="3603408" y="2887599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7"/>
            <p:cNvSpPr txBox="1"/>
            <p:nvPr/>
          </p:nvSpPr>
          <p:spPr>
            <a:xfrm>
              <a:off x="3651541" y="2935732"/>
              <a:ext cx="1420673" cy="889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formato modular, visual, </a:t>
              </a: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práctico</a:t>
              </a: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 y de fácil actualización</a:t>
              </a:r>
              <a:endParaRPr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7162" y="119571"/>
                  </a:moveTo>
                  <a:cubicBezTo>
                    <a:pt x="62404" y="120143"/>
                    <a:pt x="57596" y="120143"/>
                    <a:pt x="52838" y="119571"/>
                  </a:cubicBezTo>
                </a:path>
              </a:pathLst>
            </a:custGeom>
            <a:noFill/>
            <a:ln w="9525" cap="flat" cmpd="sng">
              <a:solidFill>
                <a:srgbClr val="4185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1690034" y="2887599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7"/>
            <p:cNvSpPr txBox="1"/>
            <p:nvPr/>
          </p:nvSpPr>
          <p:spPr>
            <a:xfrm>
              <a:off x="1738167" y="2935732"/>
              <a:ext cx="1420800" cy="8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incorporación de </a:t>
              </a: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enfoques de género y multicultural</a:t>
              </a:r>
              <a:endParaRPr sz="11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092" y="90092"/>
                  </a:moveTo>
                  <a:cubicBezTo>
                    <a:pt x="2783" y="80935"/>
                    <a:pt x="-8" y="70536"/>
                    <a:pt x="0" y="59951"/>
                  </a:cubicBezTo>
                </a:path>
              </a:pathLst>
            </a:custGeom>
            <a:noFill/>
            <a:ln w="9525" cap="flat" cmpd="sng">
              <a:solidFill>
                <a:srgbClr val="B7DE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1098768" y="1067872"/>
              <a:ext cx="1516939" cy="986010"/>
            </a:xfrm>
            <a:prstGeom prst="roundRect">
              <a:avLst>
                <a:gd name="adj" fmla="val 16667"/>
              </a:avLst>
            </a:prstGeom>
            <a:solidFill>
              <a:srgbClr val="083C9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 txBox="1"/>
            <p:nvPr/>
          </p:nvSpPr>
          <p:spPr>
            <a:xfrm>
              <a:off x="1146901" y="1116005"/>
              <a:ext cx="1420673" cy="889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900" tIns="41900" rIns="419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orientaciones metodológicas para la </a:t>
              </a:r>
              <a:r>
                <a:rPr lang="es-MX" sz="1100" b="1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planificación </a:t>
              </a:r>
              <a:r>
                <a:rPr lang="es-MX" sz="11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y gestión local</a:t>
              </a:r>
              <a:endParaRPr sz="11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1777577" y="436224"/>
              <a:ext cx="3255226" cy="32552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701" y="23084"/>
                  </a:moveTo>
                  <a:cubicBezTo>
                    <a:pt x="17877" y="16453"/>
                    <a:pt x="24389" y="10984"/>
                    <a:pt x="31815" y="7032"/>
                  </a:cubicBezTo>
                </a:path>
              </a:pathLst>
            </a:custGeom>
            <a:noFill/>
            <a:ln w="9525" cap="flat" cmpd="sng">
              <a:solidFill>
                <a:srgbClr val="B7DE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7"/>
          <p:cNvSpPr txBox="1"/>
          <p:nvPr/>
        </p:nvSpPr>
        <p:spPr>
          <a:xfrm>
            <a:off x="1387324" y="2170295"/>
            <a:ext cx="2255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Brechas identificadas:</a:t>
            </a: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8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8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8"/>
          <p:cNvSpPr/>
          <p:nvPr/>
        </p:nvSpPr>
        <p:spPr>
          <a:xfrm>
            <a:off x="4907775" y="1224150"/>
            <a:ext cx="3739200" cy="2695200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8"/>
          <p:cNvSpPr txBox="1"/>
          <p:nvPr/>
        </p:nvSpPr>
        <p:spPr>
          <a:xfrm>
            <a:off x="628657" y="84089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Pasos en la creación del kit</a:t>
            </a:r>
            <a:endParaRPr sz="1800" b="1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8"/>
          <p:cNvSpPr/>
          <p:nvPr/>
        </p:nvSpPr>
        <p:spPr>
          <a:xfrm>
            <a:off x="1786650" y="2196995"/>
            <a:ext cx="2624100" cy="511800"/>
          </a:xfrm>
          <a:prstGeom prst="chevron">
            <a:avLst>
              <a:gd name="adj" fmla="val 50000"/>
            </a:avLst>
          </a:prstGeom>
          <a:solidFill>
            <a:srgbClr val="0C4581"/>
          </a:solidFill>
          <a:ln w="25400" cap="flat" cmpd="sng">
            <a:solidFill>
              <a:srgbClr val="0C45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0" i="0" u="none" strike="noStrike" cap="none">
                <a:solidFill>
                  <a:srgbClr val="BAF8FF"/>
                </a:solidFill>
                <a:latin typeface="Verdana"/>
                <a:ea typeface="Verdana"/>
                <a:cs typeface="Verdana"/>
                <a:sym typeface="Verdana"/>
              </a:rPr>
              <a:t>Elaboración del kit municipal</a:t>
            </a:r>
            <a:endParaRPr sz="1400" b="0" i="0" u="none" strike="noStrike" cap="none">
              <a:solidFill>
                <a:srgbClr val="BAF8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6" name="Google Shape;156;p8"/>
          <p:cNvSpPr txBox="1"/>
          <p:nvPr/>
        </p:nvSpPr>
        <p:spPr>
          <a:xfrm>
            <a:off x="4907775" y="1224150"/>
            <a:ext cx="3739200" cy="2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Guía técnica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Infografías</a:t>
            </a:r>
            <a:endParaRPr sz="16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Fichas técnicas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Presentación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Folleto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es-MX" sz="16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Gráficas para redes sociales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9" title="Fondo PPT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9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MX" sz="1800" b="0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Elementos del </a:t>
            </a:r>
            <a:r>
              <a:rPr lang="es-MX" sz="1800" b="1" i="0" u="none" strike="noStrike" cap="none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Kit de Acción Climática Municipal por el Agua</a:t>
            </a:r>
            <a:endParaRPr sz="1800" b="0" i="0" u="none" strike="noStrike" cap="none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4" name="Google Shape;164;p9"/>
          <p:cNvCxnSpPr/>
          <p:nvPr/>
        </p:nvCxnSpPr>
        <p:spPr>
          <a:xfrm>
            <a:off x="2436718" y="1999666"/>
            <a:ext cx="0" cy="1452194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5" name="Google Shape;165;p9"/>
          <p:cNvCxnSpPr/>
          <p:nvPr/>
        </p:nvCxnSpPr>
        <p:spPr>
          <a:xfrm rot="10800000">
            <a:off x="2194560" y="1997083"/>
            <a:ext cx="1358038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6" name="Google Shape;166;p9"/>
          <p:cNvSpPr/>
          <p:nvPr/>
        </p:nvSpPr>
        <p:spPr>
          <a:xfrm>
            <a:off x="2640827" y="2232660"/>
            <a:ext cx="5624683" cy="1137575"/>
          </a:xfrm>
          <a:prstGeom prst="rect">
            <a:avLst/>
          </a:prstGeom>
          <a:solidFill>
            <a:srgbClr val="B7DE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9"/>
          <p:cNvSpPr txBox="1"/>
          <p:nvPr/>
        </p:nvSpPr>
        <p:spPr>
          <a:xfrm>
            <a:off x="2800847" y="1858438"/>
            <a:ext cx="5466300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…orientados al </a:t>
            </a:r>
            <a:r>
              <a:rPr lang="es-MX" sz="15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público primario</a:t>
            </a:r>
            <a:r>
              <a:rPr lang="es-MX" sz="1500" b="0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0" i="1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personal funcionario de unidades de medio ambiente, recursos hídricos, SECPLAN y áreas técnicas afines de las municipalidades</a:t>
            </a:r>
            <a:endParaRPr sz="1500" b="0" i="1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8" name="Google Shape;168;p9"/>
          <p:cNvPicPr preferRelativeResize="0"/>
          <p:nvPr/>
        </p:nvPicPr>
        <p:blipFill rotWithShape="1">
          <a:blip r:embed="rId4">
            <a:alphaModFix/>
          </a:blip>
          <a:srcRect l="34426" b="38246"/>
          <a:stretch/>
        </p:blipFill>
        <p:spPr>
          <a:xfrm>
            <a:off x="-1" y="1479700"/>
            <a:ext cx="2800848" cy="335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d3ba2b-5ec0-4ca2-805e-2d45ac521647" xsi:nil="true"/>
    <lcf76f155ced4ddcb4097134ff3c332f xmlns="0822a295-48ab-46c5-a5f9-9d91e8529e8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B55920370CA5648B259693A6B7627AF" ma:contentTypeVersion="16" ma:contentTypeDescription="Crear nuevo documento." ma:contentTypeScope="" ma:versionID="ad36b29a3c3d06e111c7af1ddfa8efb4">
  <xsd:schema xmlns:xsd="http://www.w3.org/2001/XMLSchema" xmlns:xs="http://www.w3.org/2001/XMLSchema" xmlns:p="http://schemas.microsoft.com/office/2006/metadata/properties" xmlns:ns2="0822a295-48ab-46c5-a5f9-9d91e8529e85" xmlns:ns3="4cd3ba2b-5ec0-4ca2-805e-2d45ac521647" targetNamespace="http://schemas.microsoft.com/office/2006/metadata/properties" ma:root="true" ma:fieldsID="efdb548bc5ea611ab5e7886f6df90197" ns2:_="" ns3:_="">
    <xsd:import namespace="0822a295-48ab-46c5-a5f9-9d91e8529e85"/>
    <xsd:import namespace="4cd3ba2b-5ec0-4ca2-805e-2d45ac5216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22a295-48ab-46c5-a5f9-9d91e8529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Etiquetas de imagen" ma:readOnly="false" ma:fieldId="{5cf76f15-5ced-4ddc-b409-7134ff3c332f}" ma:taxonomyMulti="true" ma:sspId="f40eee1e-ad38-437e-be40-fc9f033adc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3ba2b-5ec0-4ca2-805e-2d45ac52164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0db7e13-e7fc-48e4-92aa-40d7bebbad91}" ma:internalName="TaxCatchAll" ma:showField="CatchAllData" ma:web="4cd3ba2b-5ec0-4ca2-805e-2d45ac5216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1B78A4-3A9A-4987-8584-20AA2BD7B272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4cd3ba2b-5ec0-4ca2-805e-2d45ac521647"/>
    <ds:schemaRef ds:uri="0822a295-48ab-46c5-a5f9-9d91e8529e85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AD8B341-6F54-4306-96B9-7642A40B30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1D8BAA-B299-4DAF-B696-154FBD7610D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1219</Words>
  <Application>Microsoft Office PowerPoint</Application>
  <PresentationFormat>Presentación en pantalla (16:9)</PresentationFormat>
  <Paragraphs>167</Paragraphs>
  <Slides>22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Irene Bernaus L.</dc:creator>
  <cp:lastModifiedBy>BernausLopez, Irene (FAOCL)</cp:lastModifiedBy>
  <cp:revision>42</cp:revision>
  <dcterms:modified xsi:type="dcterms:W3CDTF">2026-06-23T17:30:47Z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0x0101006B55920370CA5648B259693A6B7627AF</vt:lpwstr>
  </property>
  <property fmtid="{D5CDD505-2E9C-101B-9397-08002B2CF9AE}" pid="3" name="MediaServiceImageTags">
    <vt:lpwstr/>
  </property>
</Properties>
</file>